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347" r:id="rId2"/>
    <p:sldId id="350" r:id="rId3"/>
    <p:sldId id="351" r:id="rId4"/>
    <p:sldId id="352" r:id="rId5"/>
    <p:sldId id="366" r:id="rId6"/>
    <p:sldId id="359" r:id="rId7"/>
    <p:sldId id="358" r:id="rId8"/>
    <p:sldId id="354" r:id="rId9"/>
    <p:sldId id="376" r:id="rId10"/>
    <p:sldId id="377" r:id="rId11"/>
    <p:sldId id="362" r:id="rId12"/>
    <p:sldId id="384" r:id="rId13"/>
    <p:sldId id="385" r:id="rId14"/>
    <p:sldId id="386" r:id="rId15"/>
    <p:sldId id="387" r:id="rId16"/>
    <p:sldId id="392" r:id="rId17"/>
    <p:sldId id="393" r:id="rId18"/>
    <p:sldId id="388" r:id="rId19"/>
    <p:sldId id="389" r:id="rId20"/>
    <p:sldId id="390" r:id="rId21"/>
    <p:sldId id="282" r:id="rId22"/>
    <p:sldId id="1483" r:id="rId23"/>
    <p:sldId id="357" r:id="rId24"/>
    <p:sldId id="2054480979" r:id="rId25"/>
    <p:sldId id="341" r:id="rId26"/>
    <p:sldId id="2054480980" r:id="rId27"/>
    <p:sldId id="2054480981" r:id="rId28"/>
    <p:sldId id="2054480982" r:id="rId29"/>
    <p:sldId id="2054480983" r:id="rId30"/>
    <p:sldId id="2054480984" r:id="rId31"/>
    <p:sldId id="367" r:id="rId32"/>
    <p:sldId id="371" r:id="rId33"/>
    <p:sldId id="373" r:id="rId34"/>
    <p:sldId id="372" r:id="rId35"/>
    <p:sldId id="374" r:id="rId36"/>
    <p:sldId id="375" r:id="rId37"/>
    <p:sldId id="379" r:id="rId38"/>
    <p:sldId id="380" r:id="rId39"/>
    <p:sldId id="381" r:id="rId40"/>
    <p:sldId id="382" r:id="rId41"/>
    <p:sldId id="394" r:id="rId42"/>
    <p:sldId id="395" r:id="rId43"/>
    <p:sldId id="383" r:id="rId44"/>
    <p:sldId id="319" r:id="rId45"/>
    <p:sldId id="2054480985" r:id="rId46"/>
    <p:sldId id="396"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diagrams/_rels/data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 Id="rId5" Type="http://schemas.openxmlformats.org/officeDocument/2006/relationships/image" Target="../media/image7.png"/><Relationship Id="rId4" Type="http://schemas.openxmlformats.org/officeDocument/2006/relationships/image" Target="../media/image6.png"/></Relationships>
</file>

<file path=ppt/diagrams/_rels/data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png"/><Relationship Id="rId5" Type="http://schemas.openxmlformats.org/officeDocument/2006/relationships/image" Target="../media/image12.png"/><Relationship Id="rId4" Type="http://schemas.openxmlformats.org/officeDocument/2006/relationships/image" Target="../media/image11.png"/></Relationships>
</file>

<file path=ppt/diagrams/_rels/drawing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 Id="rId5" Type="http://schemas.openxmlformats.org/officeDocument/2006/relationships/image" Target="../media/image7.png"/><Relationship Id="rId4" Type="http://schemas.openxmlformats.org/officeDocument/2006/relationships/image" Target="../media/image6.png"/></Relationships>
</file>

<file path=ppt/diagrams/_rels/drawing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png"/><Relationship Id="rId5" Type="http://schemas.openxmlformats.org/officeDocument/2006/relationships/image" Target="../media/image12.png"/><Relationship Id="rId4" Type="http://schemas.openxmlformats.org/officeDocument/2006/relationships/image" Target="../media/image1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00A454-62BB-4C32-8E3A-C0003659244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D52BC614-0F76-4822-9C66-056D703A16A6}">
      <dgm:prSet phldrT="[Text]"/>
      <dgm:spPr/>
      <dgm:t>
        <a:bodyPr/>
        <a:lstStyle/>
        <a:p>
          <a:r>
            <a:rPr lang="en-GB" dirty="0"/>
            <a:t>Services and pathways for people with young onset dementia </a:t>
          </a:r>
          <a:endParaRPr lang="en-US" dirty="0"/>
        </a:p>
      </dgm:t>
    </dgm:pt>
    <dgm:pt modelId="{FEDDB1E7-7CFB-4B35-8ED0-8087D0C96267}" type="parTrans" cxnId="{8D81FBEA-A4F9-499B-8416-8F6A1B26ED2D}">
      <dgm:prSet/>
      <dgm:spPr/>
      <dgm:t>
        <a:bodyPr/>
        <a:lstStyle/>
        <a:p>
          <a:endParaRPr lang="en-US"/>
        </a:p>
      </dgm:t>
    </dgm:pt>
    <dgm:pt modelId="{A9C1C7CF-F385-4B42-969E-BAE5FE04525D}" type="sibTrans" cxnId="{8D81FBEA-A4F9-499B-8416-8F6A1B26ED2D}">
      <dgm:prSet/>
      <dgm:spPr/>
      <dgm:t>
        <a:bodyPr/>
        <a:lstStyle/>
        <a:p>
          <a:endParaRPr lang="en-US"/>
        </a:p>
      </dgm:t>
    </dgm:pt>
    <dgm:pt modelId="{C8445D3D-2063-4ADC-B9E0-682359167594}">
      <dgm:prSet/>
      <dgm:spPr/>
      <dgm:t>
        <a:bodyPr/>
        <a:lstStyle/>
        <a:p>
          <a:r>
            <a:rPr lang="en-GB" dirty="0"/>
            <a:t>Treatment of cognitive and non-cognitive symptoms in dementia</a:t>
          </a:r>
        </a:p>
      </dgm:t>
    </dgm:pt>
    <dgm:pt modelId="{463CB1C7-3D6B-4BF5-BB13-02AED48A82FF}" type="parTrans" cxnId="{3A777DA0-2A07-4F5A-A4D0-F064AB52F903}">
      <dgm:prSet/>
      <dgm:spPr/>
      <dgm:t>
        <a:bodyPr/>
        <a:lstStyle/>
        <a:p>
          <a:endParaRPr lang="en-US"/>
        </a:p>
      </dgm:t>
    </dgm:pt>
    <dgm:pt modelId="{54FC500A-FFB6-4454-8932-BF065FA54BA5}" type="sibTrans" cxnId="{3A777DA0-2A07-4F5A-A4D0-F064AB52F903}">
      <dgm:prSet/>
      <dgm:spPr/>
      <dgm:t>
        <a:bodyPr/>
        <a:lstStyle/>
        <a:p>
          <a:endParaRPr lang="en-US"/>
        </a:p>
      </dgm:t>
    </dgm:pt>
    <dgm:pt modelId="{106E0EC2-5944-4833-8033-25BB5EC660D0}">
      <dgm:prSet/>
      <dgm:spPr/>
      <dgm:t>
        <a:bodyPr/>
        <a:lstStyle/>
        <a:p>
          <a:r>
            <a:rPr lang="en-GB" dirty="0"/>
            <a:t>Psychological approaches</a:t>
          </a:r>
        </a:p>
      </dgm:t>
    </dgm:pt>
    <dgm:pt modelId="{E7C99C4C-D08B-4E0C-98CF-7C1398A13408}" type="parTrans" cxnId="{275A16FB-BA69-4B4B-ADEC-6ECC17228A1A}">
      <dgm:prSet/>
      <dgm:spPr/>
      <dgm:t>
        <a:bodyPr/>
        <a:lstStyle/>
        <a:p>
          <a:endParaRPr lang="en-US"/>
        </a:p>
      </dgm:t>
    </dgm:pt>
    <dgm:pt modelId="{9FEE19A0-85A3-4EF4-A381-67EC58B618CD}" type="sibTrans" cxnId="{275A16FB-BA69-4B4B-ADEC-6ECC17228A1A}">
      <dgm:prSet/>
      <dgm:spPr/>
      <dgm:t>
        <a:bodyPr/>
        <a:lstStyle/>
        <a:p>
          <a:endParaRPr lang="en-US"/>
        </a:p>
      </dgm:t>
    </dgm:pt>
    <dgm:pt modelId="{246B87AF-83B0-4B52-8F5D-802F4D04C18A}">
      <dgm:prSet/>
      <dgm:spPr/>
      <dgm:t>
        <a:bodyPr/>
        <a:lstStyle/>
        <a:p>
          <a:r>
            <a:rPr lang="en-GB" dirty="0"/>
            <a:t>Management of stress and distress </a:t>
          </a:r>
        </a:p>
      </dgm:t>
    </dgm:pt>
    <dgm:pt modelId="{D3FAD662-9505-41B5-A8B1-5E5525EDC3BC}" type="parTrans" cxnId="{518897C1-4AAF-4AFB-B8F1-E39580ABD1CF}">
      <dgm:prSet/>
      <dgm:spPr/>
      <dgm:t>
        <a:bodyPr/>
        <a:lstStyle/>
        <a:p>
          <a:endParaRPr lang="en-US"/>
        </a:p>
      </dgm:t>
    </dgm:pt>
    <dgm:pt modelId="{6E147399-FA04-4576-A327-A3FD5062F8E3}" type="sibTrans" cxnId="{518897C1-4AAF-4AFB-B8F1-E39580ABD1CF}">
      <dgm:prSet/>
      <dgm:spPr/>
      <dgm:t>
        <a:bodyPr/>
        <a:lstStyle/>
        <a:p>
          <a:endParaRPr lang="en-US"/>
        </a:p>
      </dgm:t>
    </dgm:pt>
    <dgm:pt modelId="{E9C1B8C8-E654-4B47-9A87-AC57F144F500}" type="pres">
      <dgm:prSet presAssocID="{2900A454-62BB-4C32-8E3A-C0003659244A}" presName="diagram" presStyleCnt="0">
        <dgm:presLayoutVars>
          <dgm:dir/>
          <dgm:resizeHandles val="exact"/>
        </dgm:presLayoutVars>
      </dgm:prSet>
      <dgm:spPr/>
    </dgm:pt>
    <dgm:pt modelId="{EAE1C16F-8DAF-4549-A844-DF6974C9C285}" type="pres">
      <dgm:prSet presAssocID="{D52BC614-0F76-4822-9C66-056D703A16A6}" presName="node" presStyleLbl="node1" presStyleIdx="0" presStyleCnt="4">
        <dgm:presLayoutVars>
          <dgm:bulletEnabled val="1"/>
        </dgm:presLayoutVars>
      </dgm:prSet>
      <dgm:spPr/>
    </dgm:pt>
    <dgm:pt modelId="{1DF40EBA-6E9C-4869-B75B-158FAC91FA69}" type="pres">
      <dgm:prSet presAssocID="{A9C1C7CF-F385-4B42-969E-BAE5FE04525D}" presName="sibTrans" presStyleCnt="0"/>
      <dgm:spPr/>
    </dgm:pt>
    <dgm:pt modelId="{C615FC94-3263-4353-82CE-1697D911FD3A}" type="pres">
      <dgm:prSet presAssocID="{C8445D3D-2063-4ADC-B9E0-682359167594}" presName="node" presStyleLbl="node1" presStyleIdx="1" presStyleCnt="4">
        <dgm:presLayoutVars>
          <dgm:bulletEnabled val="1"/>
        </dgm:presLayoutVars>
      </dgm:prSet>
      <dgm:spPr/>
    </dgm:pt>
    <dgm:pt modelId="{024E0EB6-6382-42E8-B9F0-4A8BC3C3103F}" type="pres">
      <dgm:prSet presAssocID="{54FC500A-FFB6-4454-8932-BF065FA54BA5}" presName="sibTrans" presStyleCnt="0"/>
      <dgm:spPr/>
    </dgm:pt>
    <dgm:pt modelId="{5CA6648E-27B1-4FDE-9F2D-8E47CCCC9EB6}" type="pres">
      <dgm:prSet presAssocID="{106E0EC2-5944-4833-8033-25BB5EC660D0}" presName="node" presStyleLbl="node1" presStyleIdx="2" presStyleCnt="4">
        <dgm:presLayoutVars>
          <dgm:bulletEnabled val="1"/>
        </dgm:presLayoutVars>
      </dgm:prSet>
      <dgm:spPr/>
    </dgm:pt>
    <dgm:pt modelId="{201F2E53-C8E7-4AED-9ABA-2999B1384474}" type="pres">
      <dgm:prSet presAssocID="{9FEE19A0-85A3-4EF4-A381-67EC58B618CD}" presName="sibTrans" presStyleCnt="0"/>
      <dgm:spPr/>
    </dgm:pt>
    <dgm:pt modelId="{B3FF3889-BB94-44F7-A831-52E627E5CB0E}" type="pres">
      <dgm:prSet presAssocID="{246B87AF-83B0-4B52-8F5D-802F4D04C18A}" presName="node" presStyleLbl="node1" presStyleIdx="3" presStyleCnt="4">
        <dgm:presLayoutVars>
          <dgm:bulletEnabled val="1"/>
        </dgm:presLayoutVars>
      </dgm:prSet>
      <dgm:spPr/>
    </dgm:pt>
  </dgm:ptLst>
  <dgm:cxnLst>
    <dgm:cxn modelId="{B58B0815-7A0A-4AB9-99E8-DB66BC9D8D89}" type="presOf" srcId="{D52BC614-0F76-4822-9C66-056D703A16A6}" destId="{EAE1C16F-8DAF-4549-A844-DF6974C9C285}" srcOrd="0" destOrd="0" presId="urn:microsoft.com/office/officeart/2005/8/layout/default"/>
    <dgm:cxn modelId="{263BDD19-F696-46FA-93EC-C8B3B04D98E2}" type="presOf" srcId="{2900A454-62BB-4C32-8E3A-C0003659244A}" destId="{E9C1B8C8-E654-4B47-9A87-AC57F144F500}" srcOrd="0" destOrd="0" presId="urn:microsoft.com/office/officeart/2005/8/layout/default"/>
    <dgm:cxn modelId="{06818532-DBC5-466F-A2EA-FD6AED976DCF}" type="presOf" srcId="{C8445D3D-2063-4ADC-B9E0-682359167594}" destId="{C615FC94-3263-4353-82CE-1697D911FD3A}" srcOrd="0" destOrd="0" presId="urn:microsoft.com/office/officeart/2005/8/layout/default"/>
    <dgm:cxn modelId="{AC3C777F-E4EE-4565-85A9-CBDAF4EC1946}" type="presOf" srcId="{106E0EC2-5944-4833-8033-25BB5EC660D0}" destId="{5CA6648E-27B1-4FDE-9F2D-8E47CCCC9EB6}" srcOrd="0" destOrd="0" presId="urn:microsoft.com/office/officeart/2005/8/layout/default"/>
    <dgm:cxn modelId="{3A777DA0-2A07-4F5A-A4D0-F064AB52F903}" srcId="{2900A454-62BB-4C32-8E3A-C0003659244A}" destId="{C8445D3D-2063-4ADC-B9E0-682359167594}" srcOrd="1" destOrd="0" parTransId="{463CB1C7-3D6B-4BF5-BB13-02AED48A82FF}" sibTransId="{54FC500A-FFB6-4454-8932-BF065FA54BA5}"/>
    <dgm:cxn modelId="{518897C1-4AAF-4AFB-B8F1-E39580ABD1CF}" srcId="{2900A454-62BB-4C32-8E3A-C0003659244A}" destId="{246B87AF-83B0-4B52-8F5D-802F4D04C18A}" srcOrd="3" destOrd="0" parTransId="{D3FAD662-9505-41B5-A8B1-5E5525EDC3BC}" sibTransId="{6E147399-FA04-4576-A327-A3FD5062F8E3}"/>
    <dgm:cxn modelId="{FDC1BADF-ED03-4C1F-BCDA-54AC3FC0B598}" type="presOf" srcId="{246B87AF-83B0-4B52-8F5D-802F4D04C18A}" destId="{B3FF3889-BB94-44F7-A831-52E627E5CB0E}" srcOrd="0" destOrd="0" presId="urn:microsoft.com/office/officeart/2005/8/layout/default"/>
    <dgm:cxn modelId="{8D81FBEA-A4F9-499B-8416-8F6A1B26ED2D}" srcId="{2900A454-62BB-4C32-8E3A-C0003659244A}" destId="{D52BC614-0F76-4822-9C66-056D703A16A6}" srcOrd="0" destOrd="0" parTransId="{FEDDB1E7-7CFB-4B35-8ED0-8087D0C96267}" sibTransId="{A9C1C7CF-F385-4B42-969E-BAE5FE04525D}"/>
    <dgm:cxn modelId="{275A16FB-BA69-4B4B-ADEC-6ECC17228A1A}" srcId="{2900A454-62BB-4C32-8E3A-C0003659244A}" destId="{106E0EC2-5944-4833-8033-25BB5EC660D0}" srcOrd="2" destOrd="0" parTransId="{E7C99C4C-D08B-4E0C-98CF-7C1398A13408}" sibTransId="{9FEE19A0-85A3-4EF4-A381-67EC58B618CD}"/>
    <dgm:cxn modelId="{3673F91D-05BF-4BD0-B71D-8F2C107F7555}" type="presParOf" srcId="{E9C1B8C8-E654-4B47-9A87-AC57F144F500}" destId="{EAE1C16F-8DAF-4549-A844-DF6974C9C285}" srcOrd="0" destOrd="0" presId="urn:microsoft.com/office/officeart/2005/8/layout/default"/>
    <dgm:cxn modelId="{166BD176-61C6-4423-9213-440B4B28529E}" type="presParOf" srcId="{E9C1B8C8-E654-4B47-9A87-AC57F144F500}" destId="{1DF40EBA-6E9C-4869-B75B-158FAC91FA69}" srcOrd="1" destOrd="0" presId="urn:microsoft.com/office/officeart/2005/8/layout/default"/>
    <dgm:cxn modelId="{07F14DA4-92C7-4976-A10B-651E7E6A9515}" type="presParOf" srcId="{E9C1B8C8-E654-4B47-9A87-AC57F144F500}" destId="{C615FC94-3263-4353-82CE-1697D911FD3A}" srcOrd="2" destOrd="0" presId="urn:microsoft.com/office/officeart/2005/8/layout/default"/>
    <dgm:cxn modelId="{4DA38BE2-1C57-4234-A46D-DF79E4286B24}" type="presParOf" srcId="{E9C1B8C8-E654-4B47-9A87-AC57F144F500}" destId="{024E0EB6-6382-42E8-B9F0-4A8BC3C3103F}" srcOrd="3" destOrd="0" presId="urn:microsoft.com/office/officeart/2005/8/layout/default"/>
    <dgm:cxn modelId="{83547B81-7971-4756-A6E8-45F72FC63FFC}" type="presParOf" srcId="{E9C1B8C8-E654-4B47-9A87-AC57F144F500}" destId="{5CA6648E-27B1-4FDE-9F2D-8E47CCCC9EB6}" srcOrd="4" destOrd="0" presId="urn:microsoft.com/office/officeart/2005/8/layout/default"/>
    <dgm:cxn modelId="{34F1AE27-8302-489A-89F4-52F79AC8E022}" type="presParOf" srcId="{E9C1B8C8-E654-4B47-9A87-AC57F144F500}" destId="{201F2E53-C8E7-4AED-9ABA-2999B1384474}" srcOrd="5" destOrd="0" presId="urn:microsoft.com/office/officeart/2005/8/layout/default"/>
    <dgm:cxn modelId="{1B7BEA49-A27B-46BC-811B-60AB98AAB4DA}" type="presParOf" srcId="{E9C1B8C8-E654-4B47-9A87-AC57F144F500}" destId="{B3FF3889-BB94-44F7-A831-52E627E5CB0E}"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68B2D6-A178-4F3A-B89D-C8802D5852BF}" type="doc">
      <dgm:prSet loTypeId="urn:microsoft.com/office/officeart/2005/8/layout/default" loCatId="list" qsTypeId="urn:microsoft.com/office/officeart/2005/8/quickstyle/simple5" qsCatId="simple" csTypeId="urn:microsoft.com/office/officeart/2005/8/colors/accent3_2" csCatId="accent3" phldr="1"/>
      <dgm:spPr/>
      <dgm:t>
        <a:bodyPr/>
        <a:lstStyle/>
        <a:p>
          <a:endParaRPr lang="en-US"/>
        </a:p>
      </dgm:t>
    </dgm:pt>
    <dgm:pt modelId="{059B4AA3-BF1A-485E-831D-042B7F16D69A}">
      <dgm:prSet/>
      <dgm:spPr/>
      <dgm:t>
        <a:bodyPr/>
        <a:lstStyle/>
        <a:p>
          <a:r>
            <a:rPr lang="en-GB" dirty="0"/>
            <a:t>Dementia Strategy (2010 – 2012)</a:t>
          </a:r>
          <a:endParaRPr lang="en-US" dirty="0"/>
        </a:p>
      </dgm:t>
    </dgm:pt>
    <dgm:pt modelId="{A65106D2-466A-40D4-BF55-04BF9A69D357}" type="parTrans" cxnId="{748F3E0A-4210-49F2-8643-C31A507EE7DA}">
      <dgm:prSet/>
      <dgm:spPr/>
      <dgm:t>
        <a:bodyPr/>
        <a:lstStyle/>
        <a:p>
          <a:endParaRPr lang="en-US"/>
        </a:p>
      </dgm:t>
    </dgm:pt>
    <dgm:pt modelId="{E9A23CF8-6AB2-4E27-B1EE-321E8D19D326}" type="sibTrans" cxnId="{748F3E0A-4210-49F2-8643-C31A507EE7DA}">
      <dgm:prSet/>
      <dgm:spPr/>
      <dgm:t>
        <a:bodyPr/>
        <a:lstStyle/>
        <a:p>
          <a:endParaRPr lang="en-US"/>
        </a:p>
      </dgm:t>
    </dgm:pt>
    <dgm:pt modelId="{B3A7CE6B-A380-4DFB-AFCF-005EF8AC192A}">
      <dgm:prSet/>
      <dgm:spPr/>
      <dgm:t>
        <a:bodyPr/>
        <a:lstStyle/>
        <a:p>
          <a:r>
            <a:rPr lang="en-GB"/>
            <a:t>Dementia Strategy (2013-2016)</a:t>
          </a:r>
          <a:endParaRPr lang="en-US"/>
        </a:p>
      </dgm:t>
    </dgm:pt>
    <dgm:pt modelId="{1D1069C3-7F5E-4018-9C18-6BD978218BBD}" type="parTrans" cxnId="{C80B58A6-0375-4790-B431-10B32E2518C7}">
      <dgm:prSet/>
      <dgm:spPr/>
      <dgm:t>
        <a:bodyPr/>
        <a:lstStyle/>
        <a:p>
          <a:endParaRPr lang="en-US"/>
        </a:p>
      </dgm:t>
    </dgm:pt>
    <dgm:pt modelId="{C387AB2F-FE05-4C80-8999-CB4395616246}" type="sibTrans" cxnId="{C80B58A6-0375-4790-B431-10B32E2518C7}">
      <dgm:prSet/>
      <dgm:spPr/>
      <dgm:t>
        <a:bodyPr/>
        <a:lstStyle/>
        <a:p>
          <a:endParaRPr lang="en-US"/>
        </a:p>
      </dgm:t>
    </dgm:pt>
    <dgm:pt modelId="{B3BA0C18-E759-4900-9207-0FBDDCFA58D9}">
      <dgm:prSet/>
      <dgm:spPr/>
      <dgm:t>
        <a:bodyPr/>
        <a:lstStyle/>
        <a:p>
          <a:r>
            <a:rPr lang="en-GB"/>
            <a:t>Dementia Strategy (2017 – 2020)</a:t>
          </a:r>
          <a:endParaRPr lang="en-US"/>
        </a:p>
      </dgm:t>
    </dgm:pt>
    <dgm:pt modelId="{10926F3E-6D24-49C5-B0F4-17E14FD2DF89}" type="parTrans" cxnId="{81CFE302-B256-4358-A0CE-6D057A3ABE89}">
      <dgm:prSet/>
      <dgm:spPr/>
      <dgm:t>
        <a:bodyPr/>
        <a:lstStyle/>
        <a:p>
          <a:endParaRPr lang="en-US"/>
        </a:p>
      </dgm:t>
    </dgm:pt>
    <dgm:pt modelId="{1C308181-C7D0-4737-8F0B-F04BFCC4C4D2}" type="sibTrans" cxnId="{81CFE302-B256-4358-A0CE-6D057A3ABE89}">
      <dgm:prSet/>
      <dgm:spPr/>
      <dgm:t>
        <a:bodyPr/>
        <a:lstStyle/>
        <a:p>
          <a:endParaRPr lang="en-US"/>
        </a:p>
      </dgm:t>
    </dgm:pt>
    <dgm:pt modelId="{CC4F98D7-46DC-428B-822D-5586A9A59D30}">
      <dgm:prSet/>
      <dgm:spPr/>
      <dgm:t>
        <a:bodyPr/>
        <a:lstStyle/>
        <a:p>
          <a:r>
            <a:rPr lang="en-GB" dirty="0"/>
            <a:t>Achieving Excellence</a:t>
          </a:r>
          <a:endParaRPr lang="en-US" dirty="0"/>
        </a:p>
      </dgm:t>
    </dgm:pt>
    <dgm:pt modelId="{47D1AC98-2FF0-43FF-8F71-820EEFAF591A}" type="parTrans" cxnId="{5F9FC109-2D8E-47CF-A36E-D9722607080F}">
      <dgm:prSet/>
      <dgm:spPr/>
      <dgm:t>
        <a:bodyPr/>
        <a:lstStyle/>
        <a:p>
          <a:endParaRPr lang="en-US"/>
        </a:p>
      </dgm:t>
    </dgm:pt>
    <dgm:pt modelId="{7CF9FAE5-080A-4FF2-ABF0-6E539B499EED}" type="sibTrans" cxnId="{5F9FC109-2D8E-47CF-A36E-D9722607080F}">
      <dgm:prSet/>
      <dgm:spPr/>
      <dgm:t>
        <a:bodyPr/>
        <a:lstStyle/>
        <a:p>
          <a:endParaRPr lang="en-US"/>
        </a:p>
      </dgm:t>
    </dgm:pt>
    <dgm:pt modelId="{5FED003A-7276-4E5C-A8A1-44D90179F4F2}">
      <dgm:prSet/>
      <dgm:spPr/>
      <dgm:t>
        <a:bodyPr/>
        <a:lstStyle/>
        <a:p>
          <a:r>
            <a:rPr lang="en-GB"/>
            <a:t>Standards of Care for Dementia in Scotland</a:t>
          </a:r>
          <a:endParaRPr lang="en-US"/>
        </a:p>
      </dgm:t>
    </dgm:pt>
    <dgm:pt modelId="{D2B347EA-30D4-49D2-BAD1-F16637E48CCA}" type="parTrans" cxnId="{5853E543-2C84-40EF-9472-9DF1E0AE1593}">
      <dgm:prSet/>
      <dgm:spPr/>
      <dgm:t>
        <a:bodyPr/>
        <a:lstStyle/>
        <a:p>
          <a:endParaRPr lang="en-US"/>
        </a:p>
      </dgm:t>
    </dgm:pt>
    <dgm:pt modelId="{1B1DC236-82A3-4E71-9EC8-2453E5A9F40D}" type="sibTrans" cxnId="{5853E543-2C84-40EF-9472-9DF1E0AE1593}">
      <dgm:prSet/>
      <dgm:spPr/>
      <dgm:t>
        <a:bodyPr/>
        <a:lstStyle/>
        <a:p>
          <a:endParaRPr lang="en-US"/>
        </a:p>
      </dgm:t>
    </dgm:pt>
    <dgm:pt modelId="{48800C01-4390-431F-9783-6856AA55F656}">
      <dgm:prSet/>
      <dgm:spPr/>
      <dgm:t>
        <a:bodyPr/>
        <a:lstStyle/>
        <a:p>
          <a:r>
            <a:rPr lang="en-GB"/>
            <a:t>Post Diagnostic support HEAT target</a:t>
          </a:r>
          <a:endParaRPr lang="en-US"/>
        </a:p>
      </dgm:t>
    </dgm:pt>
    <dgm:pt modelId="{CA59AEA7-0529-4680-9CBE-B749F8733768}" type="parTrans" cxnId="{29FD2CF8-2BAA-4A4D-8F6E-C66DF0D7EF03}">
      <dgm:prSet/>
      <dgm:spPr/>
      <dgm:t>
        <a:bodyPr/>
        <a:lstStyle/>
        <a:p>
          <a:endParaRPr lang="en-US"/>
        </a:p>
      </dgm:t>
    </dgm:pt>
    <dgm:pt modelId="{A57989BB-1676-45E8-A167-2DFCEF38B9FA}" type="sibTrans" cxnId="{29FD2CF8-2BAA-4A4D-8F6E-C66DF0D7EF03}">
      <dgm:prSet/>
      <dgm:spPr/>
      <dgm:t>
        <a:bodyPr/>
        <a:lstStyle/>
        <a:p>
          <a:endParaRPr lang="en-US"/>
        </a:p>
      </dgm:t>
    </dgm:pt>
    <dgm:pt modelId="{78EFA9B1-1424-4C28-92F9-5CE3D585112F}">
      <dgm:prSet/>
      <dgm:spPr/>
      <dgm:t>
        <a:bodyPr/>
        <a:lstStyle/>
        <a:p>
          <a:r>
            <a:rPr lang="en-GB"/>
            <a:t>5 Pillars</a:t>
          </a:r>
          <a:endParaRPr lang="en-US"/>
        </a:p>
      </dgm:t>
    </dgm:pt>
    <dgm:pt modelId="{048104A6-15D0-4355-AD67-9632C863D43F}" type="parTrans" cxnId="{34A3BFBA-FF98-47FA-8694-B8A687CA1EF5}">
      <dgm:prSet/>
      <dgm:spPr/>
      <dgm:t>
        <a:bodyPr/>
        <a:lstStyle/>
        <a:p>
          <a:endParaRPr lang="en-US"/>
        </a:p>
      </dgm:t>
    </dgm:pt>
    <dgm:pt modelId="{F4E049A4-1BCD-4E9F-9577-820433A8AF66}" type="sibTrans" cxnId="{34A3BFBA-FF98-47FA-8694-B8A687CA1EF5}">
      <dgm:prSet/>
      <dgm:spPr/>
      <dgm:t>
        <a:bodyPr/>
        <a:lstStyle/>
        <a:p>
          <a:endParaRPr lang="en-US"/>
        </a:p>
      </dgm:t>
    </dgm:pt>
    <dgm:pt modelId="{933EF12D-C71C-4D54-B5E8-E6A2E45D09C1}">
      <dgm:prSet/>
      <dgm:spPr/>
      <dgm:t>
        <a:bodyPr/>
        <a:lstStyle/>
        <a:p>
          <a:r>
            <a:rPr lang="en-GB" dirty="0"/>
            <a:t>8 Pillars</a:t>
          </a:r>
          <a:endParaRPr lang="en-US" dirty="0"/>
        </a:p>
      </dgm:t>
    </dgm:pt>
    <dgm:pt modelId="{E12B76F2-C882-4FBF-9871-5885CCD8441E}" type="parTrans" cxnId="{2C166318-D99D-42B2-8B8A-E4A38E54ECF9}">
      <dgm:prSet/>
      <dgm:spPr/>
      <dgm:t>
        <a:bodyPr/>
        <a:lstStyle/>
        <a:p>
          <a:endParaRPr lang="en-US"/>
        </a:p>
      </dgm:t>
    </dgm:pt>
    <dgm:pt modelId="{04A0AD83-F08C-4D7B-92B0-E26F0CBB3328}" type="sibTrans" cxnId="{2C166318-D99D-42B2-8B8A-E4A38E54ECF9}">
      <dgm:prSet/>
      <dgm:spPr/>
      <dgm:t>
        <a:bodyPr/>
        <a:lstStyle/>
        <a:p>
          <a:endParaRPr lang="en-US"/>
        </a:p>
      </dgm:t>
    </dgm:pt>
    <dgm:pt modelId="{9F103AE8-B6CF-4669-832C-39CBC035901C}">
      <dgm:prSet/>
      <dgm:spPr/>
      <dgm:t>
        <a:bodyPr/>
        <a:lstStyle/>
        <a:p>
          <a:r>
            <a:rPr lang="en-GB"/>
            <a:t>Advanced Care </a:t>
          </a:r>
          <a:endParaRPr lang="en-US"/>
        </a:p>
      </dgm:t>
    </dgm:pt>
    <dgm:pt modelId="{D2E0593D-E6E8-49E2-93CD-0ACCBB46F478}" type="parTrans" cxnId="{BD004EF1-61DA-40A9-A7CA-6C1DEC8CB2B9}">
      <dgm:prSet/>
      <dgm:spPr/>
      <dgm:t>
        <a:bodyPr/>
        <a:lstStyle/>
        <a:p>
          <a:endParaRPr lang="en-US"/>
        </a:p>
      </dgm:t>
    </dgm:pt>
    <dgm:pt modelId="{36F3C2E0-AFB1-4D89-A79B-A76E442482E6}" type="sibTrans" cxnId="{BD004EF1-61DA-40A9-A7CA-6C1DEC8CB2B9}">
      <dgm:prSet/>
      <dgm:spPr/>
      <dgm:t>
        <a:bodyPr/>
        <a:lstStyle/>
        <a:p>
          <a:endParaRPr lang="en-US"/>
        </a:p>
      </dgm:t>
    </dgm:pt>
    <dgm:pt modelId="{C7FA419A-B6E0-4D18-ACA0-9B2C4F91E08B}">
      <dgm:prSet/>
      <dgm:spPr/>
      <dgm:t>
        <a:bodyPr/>
        <a:lstStyle/>
        <a:p>
          <a:r>
            <a:rPr lang="en-GB"/>
            <a:t>And much, much more</a:t>
          </a:r>
          <a:endParaRPr lang="en-US"/>
        </a:p>
      </dgm:t>
    </dgm:pt>
    <dgm:pt modelId="{395EA2BB-4E00-447D-A10F-0F1594D23326}" type="parTrans" cxnId="{5B5B3F81-FF4F-4CE2-ABD3-225311735543}">
      <dgm:prSet/>
      <dgm:spPr/>
      <dgm:t>
        <a:bodyPr/>
        <a:lstStyle/>
        <a:p>
          <a:endParaRPr lang="en-US"/>
        </a:p>
      </dgm:t>
    </dgm:pt>
    <dgm:pt modelId="{CDE77710-E3A7-45C3-8DE1-7590339413D9}" type="sibTrans" cxnId="{5B5B3F81-FF4F-4CE2-ABD3-225311735543}">
      <dgm:prSet/>
      <dgm:spPr/>
      <dgm:t>
        <a:bodyPr/>
        <a:lstStyle/>
        <a:p>
          <a:endParaRPr lang="en-US"/>
        </a:p>
      </dgm:t>
    </dgm:pt>
    <dgm:pt modelId="{4CBD0A98-7B09-4E47-949A-0530CCC9C43F}">
      <dgm:prSet/>
      <dgm:spPr/>
      <dgm:t>
        <a:bodyPr/>
        <a:lstStyle/>
        <a:p>
          <a:r>
            <a:rPr lang="en-US" dirty="0"/>
            <a:t>Charter of Rights</a:t>
          </a:r>
        </a:p>
      </dgm:t>
    </dgm:pt>
    <dgm:pt modelId="{5C8BE1BB-6E7E-44C9-A0AF-D4F06DC3BE24}" type="parTrans" cxnId="{0AE13A86-57AD-4586-98B3-7A9EDF994C21}">
      <dgm:prSet/>
      <dgm:spPr/>
      <dgm:t>
        <a:bodyPr/>
        <a:lstStyle/>
        <a:p>
          <a:endParaRPr lang="en-GB"/>
        </a:p>
      </dgm:t>
    </dgm:pt>
    <dgm:pt modelId="{D675B9EB-9A5E-4982-A6C7-68DB0C93E3E2}" type="sibTrans" cxnId="{0AE13A86-57AD-4586-98B3-7A9EDF994C21}">
      <dgm:prSet/>
      <dgm:spPr/>
      <dgm:t>
        <a:bodyPr/>
        <a:lstStyle/>
        <a:p>
          <a:endParaRPr lang="en-GB"/>
        </a:p>
      </dgm:t>
    </dgm:pt>
    <dgm:pt modelId="{83AB941F-C402-443C-B32B-5EC6DB81DA35}" type="pres">
      <dgm:prSet presAssocID="{4E68B2D6-A178-4F3A-B89D-C8802D5852BF}" presName="diagram" presStyleCnt="0">
        <dgm:presLayoutVars>
          <dgm:dir/>
          <dgm:resizeHandles val="exact"/>
        </dgm:presLayoutVars>
      </dgm:prSet>
      <dgm:spPr/>
    </dgm:pt>
    <dgm:pt modelId="{B835EE86-3061-483F-8EB7-01815ADDA6D1}" type="pres">
      <dgm:prSet presAssocID="{059B4AA3-BF1A-485E-831D-042B7F16D69A}" presName="node" presStyleLbl="node1" presStyleIdx="0" presStyleCnt="11">
        <dgm:presLayoutVars>
          <dgm:bulletEnabled val="1"/>
        </dgm:presLayoutVars>
      </dgm:prSet>
      <dgm:spPr/>
    </dgm:pt>
    <dgm:pt modelId="{ECFC01E2-7FBA-4C62-A52C-4C0DFD4B73B0}" type="pres">
      <dgm:prSet presAssocID="{E9A23CF8-6AB2-4E27-B1EE-321E8D19D326}" presName="sibTrans" presStyleCnt="0"/>
      <dgm:spPr/>
    </dgm:pt>
    <dgm:pt modelId="{4CE122FC-5AE0-492B-934F-0FA0411BE7D2}" type="pres">
      <dgm:prSet presAssocID="{B3A7CE6B-A380-4DFB-AFCF-005EF8AC192A}" presName="node" presStyleLbl="node1" presStyleIdx="1" presStyleCnt="11">
        <dgm:presLayoutVars>
          <dgm:bulletEnabled val="1"/>
        </dgm:presLayoutVars>
      </dgm:prSet>
      <dgm:spPr/>
    </dgm:pt>
    <dgm:pt modelId="{C860BF21-18AA-4BA5-A1B0-8B354DBC8F31}" type="pres">
      <dgm:prSet presAssocID="{C387AB2F-FE05-4C80-8999-CB4395616246}" presName="sibTrans" presStyleCnt="0"/>
      <dgm:spPr/>
    </dgm:pt>
    <dgm:pt modelId="{3DA6E46F-CCB1-479E-80A7-C69900BB897E}" type="pres">
      <dgm:prSet presAssocID="{B3BA0C18-E759-4900-9207-0FBDDCFA58D9}" presName="node" presStyleLbl="node1" presStyleIdx="2" presStyleCnt="11">
        <dgm:presLayoutVars>
          <dgm:bulletEnabled val="1"/>
        </dgm:presLayoutVars>
      </dgm:prSet>
      <dgm:spPr/>
    </dgm:pt>
    <dgm:pt modelId="{26005AB1-7D45-4C39-9900-5FDF7C513CD7}" type="pres">
      <dgm:prSet presAssocID="{1C308181-C7D0-4737-8F0B-F04BFCC4C4D2}" presName="sibTrans" presStyleCnt="0"/>
      <dgm:spPr/>
    </dgm:pt>
    <dgm:pt modelId="{E631EA8E-8429-408E-AF08-1DC5278A2724}" type="pres">
      <dgm:prSet presAssocID="{4CBD0A98-7B09-4E47-949A-0530CCC9C43F}" presName="node" presStyleLbl="node1" presStyleIdx="3" presStyleCnt="11">
        <dgm:presLayoutVars>
          <dgm:bulletEnabled val="1"/>
        </dgm:presLayoutVars>
      </dgm:prSet>
      <dgm:spPr/>
    </dgm:pt>
    <dgm:pt modelId="{87746B79-3274-4843-992C-29C304874C41}" type="pres">
      <dgm:prSet presAssocID="{D675B9EB-9A5E-4982-A6C7-68DB0C93E3E2}" presName="sibTrans" presStyleCnt="0"/>
      <dgm:spPr/>
    </dgm:pt>
    <dgm:pt modelId="{01D7EF81-7A4D-4416-B6D0-9DB9A0B77E56}" type="pres">
      <dgm:prSet presAssocID="{CC4F98D7-46DC-428B-822D-5586A9A59D30}" presName="node" presStyleLbl="node1" presStyleIdx="4" presStyleCnt="11">
        <dgm:presLayoutVars>
          <dgm:bulletEnabled val="1"/>
        </dgm:presLayoutVars>
      </dgm:prSet>
      <dgm:spPr/>
    </dgm:pt>
    <dgm:pt modelId="{38EFED21-6649-4728-A6E9-EF58531F910B}" type="pres">
      <dgm:prSet presAssocID="{7CF9FAE5-080A-4FF2-ABF0-6E539B499EED}" presName="sibTrans" presStyleCnt="0"/>
      <dgm:spPr/>
    </dgm:pt>
    <dgm:pt modelId="{315509D6-E1A6-408D-8475-5902417456B8}" type="pres">
      <dgm:prSet presAssocID="{5FED003A-7276-4E5C-A8A1-44D90179F4F2}" presName="node" presStyleLbl="node1" presStyleIdx="5" presStyleCnt="11">
        <dgm:presLayoutVars>
          <dgm:bulletEnabled val="1"/>
        </dgm:presLayoutVars>
      </dgm:prSet>
      <dgm:spPr/>
    </dgm:pt>
    <dgm:pt modelId="{E229B7F6-E0FE-4C00-A6BD-333CA6EAE27A}" type="pres">
      <dgm:prSet presAssocID="{1B1DC236-82A3-4E71-9EC8-2453E5A9F40D}" presName="sibTrans" presStyleCnt="0"/>
      <dgm:spPr/>
    </dgm:pt>
    <dgm:pt modelId="{77C8BE5C-FDF0-4024-AE59-051706E3910E}" type="pres">
      <dgm:prSet presAssocID="{48800C01-4390-431F-9783-6856AA55F656}" presName="node" presStyleLbl="node1" presStyleIdx="6" presStyleCnt="11">
        <dgm:presLayoutVars>
          <dgm:bulletEnabled val="1"/>
        </dgm:presLayoutVars>
      </dgm:prSet>
      <dgm:spPr/>
    </dgm:pt>
    <dgm:pt modelId="{3F8EBE51-B97E-4211-99C5-3BBBD4859FDD}" type="pres">
      <dgm:prSet presAssocID="{A57989BB-1676-45E8-A167-2DFCEF38B9FA}" presName="sibTrans" presStyleCnt="0"/>
      <dgm:spPr/>
    </dgm:pt>
    <dgm:pt modelId="{75AC0112-A8EC-4579-9ACE-B87DBC9ED743}" type="pres">
      <dgm:prSet presAssocID="{78EFA9B1-1424-4C28-92F9-5CE3D585112F}" presName="node" presStyleLbl="node1" presStyleIdx="7" presStyleCnt="11">
        <dgm:presLayoutVars>
          <dgm:bulletEnabled val="1"/>
        </dgm:presLayoutVars>
      </dgm:prSet>
      <dgm:spPr/>
    </dgm:pt>
    <dgm:pt modelId="{55A377A2-E550-4B9D-8368-094D84E38252}" type="pres">
      <dgm:prSet presAssocID="{F4E049A4-1BCD-4E9F-9577-820433A8AF66}" presName="sibTrans" presStyleCnt="0"/>
      <dgm:spPr/>
    </dgm:pt>
    <dgm:pt modelId="{D3D6BE7C-944A-4B06-9444-66A52BB51FF3}" type="pres">
      <dgm:prSet presAssocID="{933EF12D-C71C-4D54-B5E8-E6A2E45D09C1}" presName="node" presStyleLbl="node1" presStyleIdx="8" presStyleCnt="11">
        <dgm:presLayoutVars>
          <dgm:bulletEnabled val="1"/>
        </dgm:presLayoutVars>
      </dgm:prSet>
      <dgm:spPr/>
    </dgm:pt>
    <dgm:pt modelId="{BE73CF8F-1A07-4724-A05F-FAB4F73F61F6}" type="pres">
      <dgm:prSet presAssocID="{04A0AD83-F08C-4D7B-92B0-E26F0CBB3328}" presName="sibTrans" presStyleCnt="0"/>
      <dgm:spPr/>
    </dgm:pt>
    <dgm:pt modelId="{E6731577-F2EC-4DF4-AAEE-49AEC06E6D7A}" type="pres">
      <dgm:prSet presAssocID="{9F103AE8-B6CF-4669-832C-39CBC035901C}" presName="node" presStyleLbl="node1" presStyleIdx="9" presStyleCnt="11">
        <dgm:presLayoutVars>
          <dgm:bulletEnabled val="1"/>
        </dgm:presLayoutVars>
      </dgm:prSet>
      <dgm:spPr/>
    </dgm:pt>
    <dgm:pt modelId="{F0C45C2E-B087-4231-9825-97983B8A3517}" type="pres">
      <dgm:prSet presAssocID="{36F3C2E0-AFB1-4D89-A79B-A76E442482E6}" presName="sibTrans" presStyleCnt="0"/>
      <dgm:spPr/>
    </dgm:pt>
    <dgm:pt modelId="{AE9430A2-BD16-4F5C-B17A-87FAC83F9550}" type="pres">
      <dgm:prSet presAssocID="{C7FA419A-B6E0-4D18-ACA0-9B2C4F91E08B}" presName="node" presStyleLbl="node1" presStyleIdx="10" presStyleCnt="11">
        <dgm:presLayoutVars>
          <dgm:bulletEnabled val="1"/>
        </dgm:presLayoutVars>
      </dgm:prSet>
      <dgm:spPr/>
    </dgm:pt>
  </dgm:ptLst>
  <dgm:cxnLst>
    <dgm:cxn modelId="{81CFE302-B256-4358-A0CE-6D057A3ABE89}" srcId="{4E68B2D6-A178-4F3A-B89D-C8802D5852BF}" destId="{B3BA0C18-E759-4900-9207-0FBDDCFA58D9}" srcOrd="2" destOrd="0" parTransId="{10926F3E-6D24-49C5-B0F4-17E14FD2DF89}" sibTransId="{1C308181-C7D0-4737-8F0B-F04BFCC4C4D2}"/>
    <dgm:cxn modelId="{5F9FC109-2D8E-47CF-A36E-D9722607080F}" srcId="{4E68B2D6-A178-4F3A-B89D-C8802D5852BF}" destId="{CC4F98D7-46DC-428B-822D-5586A9A59D30}" srcOrd="4" destOrd="0" parTransId="{47D1AC98-2FF0-43FF-8F71-820EEFAF591A}" sibTransId="{7CF9FAE5-080A-4FF2-ABF0-6E539B499EED}"/>
    <dgm:cxn modelId="{748F3E0A-4210-49F2-8643-C31A507EE7DA}" srcId="{4E68B2D6-A178-4F3A-B89D-C8802D5852BF}" destId="{059B4AA3-BF1A-485E-831D-042B7F16D69A}" srcOrd="0" destOrd="0" parTransId="{A65106D2-466A-40D4-BF55-04BF9A69D357}" sibTransId="{E9A23CF8-6AB2-4E27-B1EE-321E8D19D326}"/>
    <dgm:cxn modelId="{2C166318-D99D-42B2-8B8A-E4A38E54ECF9}" srcId="{4E68B2D6-A178-4F3A-B89D-C8802D5852BF}" destId="{933EF12D-C71C-4D54-B5E8-E6A2E45D09C1}" srcOrd="8" destOrd="0" parTransId="{E12B76F2-C882-4FBF-9871-5885CCD8441E}" sibTransId="{04A0AD83-F08C-4D7B-92B0-E26F0CBB3328}"/>
    <dgm:cxn modelId="{B2480540-0110-4454-801C-D6FD5DA85155}" type="presOf" srcId="{C7FA419A-B6E0-4D18-ACA0-9B2C4F91E08B}" destId="{AE9430A2-BD16-4F5C-B17A-87FAC83F9550}" srcOrd="0" destOrd="0" presId="urn:microsoft.com/office/officeart/2005/8/layout/default"/>
    <dgm:cxn modelId="{8A4EF241-8142-4271-8AE6-4A5960AD51A8}" type="presOf" srcId="{5FED003A-7276-4E5C-A8A1-44D90179F4F2}" destId="{315509D6-E1A6-408D-8475-5902417456B8}" srcOrd="0" destOrd="0" presId="urn:microsoft.com/office/officeart/2005/8/layout/default"/>
    <dgm:cxn modelId="{40FE1062-FAF6-45E8-8821-0FAE40B7F3B6}" type="presOf" srcId="{9F103AE8-B6CF-4669-832C-39CBC035901C}" destId="{E6731577-F2EC-4DF4-AAEE-49AEC06E6D7A}" srcOrd="0" destOrd="0" presId="urn:microsoft.com/office/officeart/2005/8/layout/default"/>
    <dgm:cxn modelId="{B795C763-6140-46F2-AE80-98619F2B219E}" type="presOf" srcId="{4CBD0A98-7B09-4E47-949A-0530CCC9C43F}" destId="{E631EA8E-8429-408E-AF08-1DC5278A2724}" srcOrd="0" destOrd="0" presId="urn:microsoft.com/office/officeart/2005/8/layout/default"/>
    <dgm:cxn modelId="{5853E543-2C84-40EF-9472-9DF1E0AE1593}" srcId="{4E68B2D6-A178-4F3A-B89D-C8802D5852BF}" destId="{5FED003A-7276-4E5C-A8A1-44D90179F4F2}" srcOrd="5" destOrd="0" parTransId="{D2B347EA-30D4-49D2-BAD1-F16637E48CCA}" sibTransId="{1B1DC236-82A3-4E71-9EC8-2453E5A9F40D}"/>
    <dgm:cxn modelId="{5237D456-BDAD-4B99-8084-7FDA41C0BAF7}" type="presOf" srcId="{B3BA0C18-E759-4900-9207-0FBDDCFA58D9}" destId="{3DA6E46F-CCB1-479E-80A7-C69900BB897E}" srcOrd="0" destOrd="0" presId="urn:microsoft.com/office/officeart/2005/8/layout/default"/>
    <dgm:cxn modelId="{3EAC977A-C956-446C-A098-C054AC7F051E}" type="presOf" srcId="{78EFA9B1-1424-4C28-92F9-5CE3D585112F}" destId="{75AC0112-A8EC-4579-9ACE-B87DBC9ED743}" srcOrd="0" destOrd="0" presId="urn:microsoft.com/office/officeart/2005/8/layout/default"/>
    <dgm:cxn modelId="{5B5B3F81-FF4F-4CE2-ABD3-225311735543}" srcId="{4E68B2D6-A178-4F3A-B89D-C8802D5852BF}" destId="{C7FA419A-B6E0-4D18-ACA0-9B2C4F91E08B}" srcOrd="10" destOrd="0" parTransId="{395EA2BB-4E00-447D-A10F-0F1594D23326}" sibTransId="{CDE77710-E3A7-45C3-8DE1-7590339413D9}"/>
    <dgm:cxn modelId="{0AE13A86-57AD-4586-98B3-7A9EDF994C21}" srcId="{4E68B2D6-A178-4F3A-B89D-C8802D5852BF}" destId="{4CBD0A98-7B09-4E47-949A-0530CCC9C43F}" srcOrd="3" destOrd="0" parTransId="{5C8BE1BB-6E7E-44C9-A0AF-D4F06DC3BE24}" sibTransId="{D675B9EB-9A5E-4982-A6C7-68DB0C93E3E2}"/>
    <dgm:cxn modelId="{17ACB488-6AE3-48C9-83A2-79FCDD23BAB1}" type="presOf" srcId="{CC4F98D7-46DC-428B-822D-5586A9A59D30}" destId="{01D7EF81-7A4D-4416-B6D0-9DB9A0B77E56}" srcOrd="0" destOrd="0" presId="urn:microsoft.com/office/officeart/2005/8/layout/default"/>
    <dgm:cxn modelId="{C80B58A6-0375-4790-B431-10B32E2518C7}" srcId="{4E68B2D6-A178-4F3A-B89D-C8802D5852BF}" destId="{B3A7CE6B-A380-4DFB-AFCF-005EF8AC192A}" srcOrd="1" destOrd="0" parTransId="{1D1069C3-7F5E-4018-9C18-6BD978218BBD}" sibTransId="{C387AB2F-FE05-4C80-8999-CB4395616246}"/>
    <dgm:cxn modelId="{D4D839AE-9CE7-48B1-8EA9-197D48FC6819}" type="presOf" srcId="{B3A7CE6B-A380-4DFB-AFCF-005EF8AC192A}" destId="{4CE122FC-5AE0-492B-934F-0FA0411BE7D2}" srcOrd="0" destOrd="0" presId="urn:microsoft.com/office/officeart/2005/8/layout/default"/>
    <dgm:cxn modelId="{34A3BFBA-FF98-47FA-8694-B8A687CA1EF5}" srcId="{4E68B2D6-A178-4F3A-B89D-C8802D5852BF}" destId="{78EFA9B1-1424-4C28-92F9-5CE3D585112F}" srcOrd="7" destOrd="0" parTransId="{048104A6-15D0-4355-AD67-9632C863D43F}" sibTransId="{F4E049A4-1BCD-4E9F-9577-820433A8AF66}"/>
    <dgm:cxn modelId="{12EE08BF-CC85-49B2-B478-A27227AF9E24}" type="presOf" srcId="{4E68B2D6-A178-4F3A-B89D-C8802D5852BF}" destId="{83AB941F-C402-443C-B32B-5EC6DB81DA35}" srcOrd="0" destOrd="0" presId="urn:microsoft.com/office/officeart/2005/8/layout/default"/>
    <dgm:cxn modelId="{8D54FBD0-9615-4A43-A3E5-B271AF2710AB}" type="presOf" srcId="{48800C01-4390-431F-9783-6856AA55F656}" destId="{77C8BE5C-FDF0-4024-AE59-051706E3910E}" srcOrd="0" destOrd="0" presId="urn:microsoft.com/office/officeart/2005/8/layout/default"/>
    <dgm:cxn modelId="{BD004EF1-61DA-40A9-A7CA-6C1DEC8CB2B9}" srcId="{4E68B2D6-A178-4F3A-B89D-C8802D5852BF}" destId="{9F103AE8-B6CF-4669-832C-39CBC035901C}" srcOrd="9" destOrd="0" parTransId="{D2E0593D-E6E8-49E2-93CD-0ACCBB46F478}" sibTransId="{36F3C2E0-AFB1-4D89-A79B-A76E442482E6}"/>
    <dgm:cxn modelId="{96969EF5-6952-4CBA-9C2B-ED090AF78D5C}" type="presOf" srcId="{933EF12D-C71C-4D54-B5E8-E6A2E45D09C1}" destId="{D3D6BE7C-944A-4B06-9444-66A52BB51FF3}" srcOrd="0" destOrd="0" presId="urn:microsoft.com/office/officeart/2005/8/layout/default"/>
    <dgm:cxn modelId="{29FD2CF8-2BAA-4A4D-8F6E-C66DF0D7EF03}" srcId="{4E68B2D6-A178-4F3A-B89D-C8802D5852BF}" destId="{48800C01-4390-431F-9783-6856AA55F656}" srcOrd="6" destOrd="0" parTransId="{CA59AEA7-0529-4680-9CBE-B749F8733768}" sibTransId="{A57989BB-1676-45E8-A167-2DFCEF38B9FA}"/>
    <dgm:cxn modelId="{CC3E61FD-ABAA-457C-8989-8CE420A4CDE8}" type="presOf" srcId="{059B4AA3-BF1A-485E-831D-042B7F16D69A}" destId="{B835EE86-3061-483F-8EB7-01815ADDA6D1}" srcOrd="0" destOrd="0" presId="urn:microsoft.com/office/officeart/2005/8/layout/default"/>
    <dgm:cxn modelId="{3755E01B-C139-407D-8B90-E02D95E51BAD}" type="presParOf" srcId="{83AB941F-C402-443C-B32B-5EC6DB81DA35}" destId="{B835EE86-3061-483F-8EB7-01815ADDA6D1}" srcOrd="0" destOrd="0" presId="urn:microsoft.com/office/officeart/2005/8/layout/default"/>
    <dgm:cxn modelId="{3334C482-6921-4730-AD10-5C73A2F63295}" type="presParOf" srcId="{83AB941F-C402-443C-B32B-5EC6DB81DA35}" destId="{ECFC01E2-7FBA-4C62-A52C-4C0DFD4B73B0}" srcOrd="1" destOrd="0" presId="urn:microsoft.com/office/officeart/2005/8/layout/default"/>
    <dgm:cxn modelId="{381D28F9-E890-4FC0-B25E-24301C4EFC28}" type="presParOf" srcId="{83AB941F-C402-443C-B32B-5EC6DB81DA35}" destId="{4CE122FC-5AE0-492B-934F-0FA0411BE7D2}" srcOrd="2" destOrd="0" presId="urn:microsoft.com/office/officeart/2005/8/layout/default"/>
    <dgm:cxn modelId="{78A1C54D-744E-4DBD-A4E5-68E47B2D9181}" type="presParOf" srcId="{83AB941F-C402-443C-B32B-5EC6DB81DA35}" destId="{C860BF21-18AA-4BA5-A1B0-8B354DBC8F31}" srcOrd="3" destOrd="0" presId="urn:microsoft.com/office/officeart/2005/8/layout/default"/>
    <dgm:cxn modelId="{2D44B580-397D-495D-9767-B506C3CBFF79}" type="presParOf" srcId="{83AB941F-C402-443C-B32B-5EC6DB81DA35}" destId="{3DA6E46F-CCB1-479E-80A7-C69900BB897E}" srcOrd="4" destOrd="0" presId="urn:microsoft.com/office/officeart/2005/8/layout/default"/>
    <dgm:cxn modelId="{F3A28952-D6FC-4979-BCBE-4AE687D9379C}" type="presParOf" srcId="{83AB941F-C402-443C-B32B-5EC6DB81DA35}" destId="{26005AB1-7D45-4C39-9900-5FDF7C513CD7}" srcOrd="5" destOrd="0" presId="urn:microsoft.com/office/officeart/2005/8/layout/default"/>
    <dgm:cxn modelId="{D0BA5866-0C05-4856-926D-A20351D46F0B}" type="presParOf" srcId="{83AB941F-C402-443C-B32B-5EC6DB81DA35}" destId="{E631EA8E-8429-408E-AF08-1DC5278A2724}" srcOrd="6" destOrd="0" presId="urn:microsoft.com/office/officeart/2005/8/layout/default"/>
    <dgm:cxn modelId="{2872975E-FFD4-4969-937B-41485EB0C5BF}" type="presParOf" srcId="{83AB941F-C402-443C-B32B-5EC6DB81DA35}" destId="{87746B79-3274-4843-992C-29C304874C41}" srcOrd="7" destOrd="0" presId="urn:microsoft.com/office/officeart/2005/8/layout/default"/>
    <dgm:cxn modelId="{1F352855-AE68-41C4-9486-2718B5BC2FB1}" type="presParOf" srcId="{83AB941F-C402-443C-B32B-5EC6DB81DA35}" destId="{01D7EF81-7A4D-4416-B6D0-9DB9A0B77E56}" srcOrd="8" destOrd="0" presId="urn:microsoft.com/office/officeart/2005/8/layout/default"/>
    <dgm:cxn modelId="{567B4682-A7D3-40AD-8BD3-62B389676354}" type="presParOf" srcId="{83AB941F-C402-443C-B32B-5EC6DB81DA35}" destId="{38EFED21-6649-4728-A6E9-EF58531F910B}" srcOrd="9" destOrd="0" presId="urn:microsoft.com/office/officeart/2005/8/layout/default"/>
    <dgm:cxn modelId="{5F7BC4E9-B01B-4A03-8E7D-B5B100AE7E72}" type="presParOf" srcId="{83AB941F-C402-443C-B32B-5EC6DB81DA35}" destId="{315509D6-E1A6-408D-8475-5902417456B8}" srcOrd="10" destOrd="0" presId="urn:microsoft.com/office/officeart/2005/8/layout/default"/>
    <dgm:cxn modelId="{F8C9DC03-3E0F-49F8-ACB1-3322A2F8FE47}" type="presParOf" srcId="{83AB941F-C402-443C-B32B-5EC6DB81DA35}" destId="{E229B7F6-E0FE-4C00-A6BD-333CA6EAE27A}" srcOrd="11" destOrd="0" presId="urn:microsoft.com/office/officeart/2005/8/layout/default"/>
    <dgm:cxn modelId="{7EAE7ECA-757F-41DE-BD0C-A82EFCFAB66E}" type="presParOf" srcId="{83AB941F-C402-443C-B32B-5EC6DB81DA35}" destId="{77C8BE5C-FDF0-4024-AE59-051706E3910E}" srcOrd="12" destOrd="0" presId="urn:microsoft.com/office/officeart/2005/8/layout/default"/>
    <dgm:cxn modelId="{5DBAC6CF-CDC3-4D1E-8597-7688B5380386}" type="presParOf" srcId="{83AB941F-C402-443C-B32B-5EC6DB81DA35}" destId="{3F8EBE51-B97E-4211-99C5-3BBBD4859FDD}" srcOrd="13" destOrd="0" presId="urn:microsoft.com/office/officeart/2005/8/layout/default"/>
    <dgm:cxn modelId="{19128142-C4A6-40E1-B220-DB77710213A9}" type="presParOf" srcId="{83AB941F-C402-443C-B32B-5EC6DB81DA35}" destId="{75AC0112-A8EC-4579-9ACE-B87DBC9ED743}" srcOrd="14" destOrd="0" presId="urn:microsoft.com/office/officeart/2005/8/layout/default"/>
    <dgm:cxn modelId="{A531F753-AC78-430E-936C-68A36C6D2438}" type="presParOf" srcId="{83AB941F-C402-443C-B32B-5EC6DB81DA35}" destId="{55A377A2-E550-4B9D-8368-094D84E38252}" srcOrd="15" destOrd="0" presId="urn:microsoft.com/office/officeart/2005/8/layout/default"/>
    <dgm:cxn modelId="{0EFFB364-95BF-473F-8AEE-5AA7A6778516}" type="presParOf" srcId="{83AB941F-C402-443C-B32B-5EC6DB81DA35}" destId="{D3D6BE7C-944A-4B06-9444-66A52BB51FF3}" srcOrd="16" destOrd="0" presId="urn:microsoft.com/office/officeart/2005/8/layout/default"/>
    <dgm:cxn modelId="{E4DD0DD0-B1AE-4BED-8053-0E2082C42151}" type="presParOf" srcId="{83AB941F-C402-443C-B32B-5EC6DB81DA35}" destId="{BE73CF8F-1A07-4724-A05F-FAB4F73F61F6}" srcOrd="17" destOrd="0" presId="urn:microsoft.com/office/officeart/2005/8/layout/default"/>
    <dgm:cxn modelId="{8C8DC0FA-CABB-485D-BBDC-62F8A093E1A8}" type="presParOf" srcId="{83AB941F-C402-443C-B32B-5EC6DB81DA35}" destId="{E6731577-F2EC-4DF4-AAEE-49AEC06E6D7A}" srcOrd="18" destOrd="0" presId="urn:microsoft.com/office/officeart/2005/8/layout/default"/>
    <dgm:cxn modelId="{E14AF5C6-A8C0-4325-A060-29202F369937}" type="presParOf" srcId="{83AB941F-C402-443C-B32B-5EC6DB81DA35}" destId="{F0C45C2E-B087-4231-9825-97983B8A3517}" srcOrd="19" destOrd="0" presId="urn:microsoft.com/office/officeart/2005/8/layout/default"/>
    <dgm:cxn modelId="{94278283-E3F4-42CE-8CCA-7A2D30C36856}" type="presParOf" srcId="{83AB941F-C402-443C-B32B-5EC6DB81DA35}" destId="{AE9430A2-BD16-4F5C-B17A-87FAC83F9550}" srcOrd="2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47CE962-21B0-4ECC-A74C-AB0A305F5AFC}" type="doc">
      <dgm:prSet loTypeId="urn:microsoft.com/office/officeart/2005/8/layout/hList7#1" loCatId="process" qsTypeId="urn:microsoft.com/office/officeart/2005/8/quickstyle/simple4" qsCatId="simple" csTypeId="urn:microsoft.com/office/officeart/2005/8/colors/colorful3" csCatId="colorful" phldr="1"/>
      <dgm:spPr/>
      <dgm:t>
        <a:bodyPr/>
        <a:lstStyle/>
        <a:p>
          <a:endParaRPr lang="en-GB"/>
        </a:p>
      </dgm:t>
    </dgm:pt>
    <dgm:pt modelId="{179E4829-5841-458F-B873-4EC3DBD96E4B}">
      <dgm:prSet phldrT="[Text]" custT="1"/>
      <dgm:spPr>
        <a:gradFill flip="none" rotWithShape="0">
          <a:gsLst>
            <a:gs pos="0">
              <a:srgbClr val="92D050">
                <a:shade val="30000"/>
                <a:satMod val="115000"/>
              </a:srgbClr>
            </a:gs>
            <a:gs pos="50000">
              <a:srgbClr val="92D050">
                <a:shade val="67500"/>
                <a:satMod val="115000"/>
              </a:srgbClr>
            </a:gs>
            <a:gs pos="100000">
              <a:srgbClr val="92D050">
                <a:shade val="100000"/>
                <a:satMod val="115000"/>
              </a:srgbClr>
            </a:gs>
          </a:gsLst>
          <a:lin ang="16200000" scaled="1"/>
          <a:tileRect/>
        </a:gradFill>
      </dgm:spPr>
      <dgm:t>
        <a:bodyPr/>
        <a:lstStyle/>
        <a:p>
          <a:r>
            <a:rPr lang="en-GB" sz="1400" dirty="0">
              <a:latin typeface="Myriad Pro"/>
            </a:rPr>
            <a:t>Key questions and paper selection</a:t>
          </a:r>
        </a:p>
        <a:p>
          <a:r>
            <a:rPr lang="en-GB" sz="1200" dirty="0">
              <a:latin typeface="Myriad Pro"/>
            </a:rPr>
            <a:t>[group]</a:t>
          </a:r>
        </a:p>
      </dgm:t>
    </dgm:pt>
    <dgm:pt modelId="{364D73D3-6658-461E-ABEC-951374BBA3EA}" type="parTrans" cxnId="{DDE64C18-7828-48B7-BB9C-4E3438258E2E}">
      <dgm:prSet/>
      <dgm:spPr/>
      <dgm:t>
        <a:bodyPr/>
        <a:lstStyle/>
        <a:p>
          <a:endParaRPr lang="en-GB"/>
        </a:p>
      </dgm:t>
    </dgm:pt>
    <dgm:pt modelId="{D16C2553-71CF-44C1-9566-40156F30481C}" type="sibTrans" cxnId="{DDE64C18-7828-48B7-BB9C-4E3438258E2E}">
      <dgm:prSet/>
      <dgm:spPr/>
      <dgm:t>
        <a:bodyPr/>
        <a:lstStyle/>
        <a:p>
          <a:endParaRPr lang="en-GB"/>
        </a:p>
      </dgm:t>
    </dgm:pt>
    <dgm:pt modelId="{A82950C0-166B-4724-A7E8-7FC4012C05A4}">
      <dgm:prSet phldrT="[Text]" custT="1"/>
      <dgm:spPr>
        <a:gradFill flip="none" rotWithShape="0">
          <a:gsLst>
            <a:gs pos="0">
              <a:srgbClr val="25B55F">
                <a:shade val="30000"/>
                <a:satMod val="115000"/>
              </a:srgbClr>
            </a:gs>
            <a:gs pos="50000">
              <a:srgbClr val="25B55F">
                <a:shade val="67500"/>
                <a:satMod val="115000"/>
              </a:srgbClr>
            </a:gs>
            <a:gs pos="100000">
              <a:srgbClr val="25B55F">
                <a:shade val="100000"/>
                <a:satMod val="115000"/>
              </a:srgbClr>
            </a:gs>
          </a:gsLst>
          <a:lin ang="16200000" scaled="1"/>
          <a:tileRect/>
        </a:gradFill>
      </dgm:spPr>
      <dgm:t>
        <a:bodyPr/>
        <a:lstStyle/>
        <a:p>
          <a:r>
            <a:rPr lang="en-GB" sz="1400" dirty="0">
              <a:latin typeface="Myriad Pro"/>
            </a:rPr>
            <a:t>Critical appraisal</a:t>
          </a:r>
        </a:p>
        <a:p>
          <a:r>
            <a:rPr lang="en-GB" sz="1200" dirty="0">
              <a:latin typeface="Myriad Pro"/>
            </a:rPr>
            <a:t>(Aug – Dec 21)</a:t>
          </a:r>
        </a:p>
        <a:p>
          <a:r>
            <a:rPr lang="en-GB" sz="1200" dirty="0">
              <a:latin typeface="Myriad Pro"/>
            </a:rPr>
            <a:t>[SIGN exec]</a:t>
          </a:r>
        </a:p>
      </dgm:t>
    </dgm:pt>
    <dgm:pt modelId="{9F652ACF-78CF-4FA7-8ADB-E471C038E85B}" type="parTrans" cxnId="{87DA9B4B-724A-4337-B44F-F2F14E07AF9B}">
      <dgm:prSet/>
      <dgm:spPr/>
      <dgm:t>
        <a:bodyPr/>
        <a:lstStyle/>
        <a:p>
          <a:endParaRPr lang="en-GB"/>
        </a:p>
      </dgm:t>
    </dgm:pt>
    <dgm:pt modelId="{B9847799-98F1-471F-9667-9FD6F398A11D}" type="sibTrans" cxnId="{87DA9B4B-724A-4337-B44F-F2F14E07AF9B}">
      <dgm:prSet/>
      <dgm:spPr/>
      <dgm:t>
        <a:bodyPr/>
        <a:lstStyle/>
        <a:p>
          <a:endParaRPr lang="en-GB"/>
        </a:p>
      </dgm:t>
    </dgm:pt>
    <dgm:pt modelId="{D13E0843-3494-4478-81A1-2529A2703F9A}">
      <dgm:prSet phldrT="[Text]" custT="1"/>
      <dgm:spPr>
        <a:gradFill flip="none" rotWithShape="0">
          <a:gsLst>
            <a:gs pos="0">
              <a:srgbClr val="1C8873">
                <a:shade val="30000"/>
                <a:satMod val="115000"/>
              </a:srgbClr>
            </a:gs>
            <a:gs pos="50000">
              <a:srgbClr val="1C8873">
                <a:shade val="67500"/>
                <a:satMod val="115000"/>
              </a:srgbClr>
            </a:gs>
            <a:gs pos="100000">
              <a:srgbClr val="1C8873">
                <a:shade val="100000"/>
                <a:satMod val="115000"/>
              </a:srgbClr>
            </a:gs>
          </a:gsLst>
          <a:lin ang="16200000" scaled="1"/>
          <a:tileRect/>
        </a:gradFill>
      </dgm:spPr>
      <dgm:t>
        <a:bodyPr/>
        <a:lstStyle/>
        <a:p>
          <a:r>
            <a:rPr lang="en-GB" sz="1400" dirty="0">
              <a:latin typeface="Myriad Pro"/>
            </a:rPr>
            <a:t>Further searches, selection &amp; appraisal</a:t>
          </a:r>
        </a:p>
        <a:p>
          <a:r>
            <a:rPr lang="en-GB" sz="1200" dirty="0">
              <a:latin typeface="Myriad Pro"/>
            </a:rPr>
            <a:t>(Jan 22)</a:t>
          </a:r>
        </a:p>
        <a:p>
          <a:r>
            <a:rPr lang="en-GB" sz="1200" dirty="0">
              <a:latin typeface="Myriad Pro"/>
            </a:rPr>
            <a:t>[group &amp; SIGN exec]</a:t>
          </a:r>
        </a:p>
      </dgm:t>
    </dgm:pt>
    <dgm:pt modelId="{0C9F4D6B-C963-424D-B63A-69B8829E5BA0}" type="parTrans" cxnId="{4FEBC5BB-03D7-43D2-8604-FD5332BECF69}">
      <dgm:prSet/>
      <dgm:spPr/>
      <dgm:t>
        <a:bodyPr/>
        <a:lstStyle/>
        <a:p>
          <a:endParaRPr lang="en-GB"/>
        </a:p>
      </dgm:t>
    </dgm:pt>
    <dgm:pt modelId="{A9029097-5E31-47B3-8767-2F9646BB2BEE}" type="sibTrans" cxnId="{4FEBC5BB-03D7-43D2-8604-FD5332BECF69}">
      <dgm:prSet/>
      <dgm:spPr/>
      <dgm:t>
        <a:bodyPr/>
        <a:lstStyle/>
        <a:p>
          <a:endParaRPr lang="en-GB"/>
        </a:p>
      </dgm:t>
    </dgm:pt>
    <dgm:pt modelId="{AFAAE43F-DA72-4035-BE4C-F02E65F278C1}">
      <dgm:prSet phldrT="[Text]" custT="1"/>
      <dgm:spPr>
        <a:gradFill flip="none" rotWithShape="0">
          <a:gsLst>
            <a:gs pos="0">
              <a:srgbClr val="004685">
                <a:shade val="30000"/>
                <a:satMod val="115000"/>
              </a:srgbClr>
            </a:gs>
            <a:gs pos="50000">
              <a:srgbClr val="004685">
                <a:shade val="67500"/>
                <a:satMod val="115000"/>
              </a:srgbClr>
            </a:gs>
            <a:gs pos="100000">
              <a:srgbClr val="004685">
                <a:shade val="100000"/>
                <a:satMod val="115000"/>
              </a:srgbClr>
            </a:gs>
          </a:gsLst>
          <a:lin ang="16200000" scaled="1"/>
          <a:tileRect/>
        </a:gradFill>
      </dgm:spPr>
      <dgm:t>
        <a:bodyPr/>
        <a:lstStyle/>
        <a:p>
          <a:r>
            <a:rPr lang="en-GB" sz="1400" dirty="0">
              <a:latin typeface="Myriad Pro"/>
            </a:rPr>
            <a:t>Considered judgement</a:t>
          </a:r>
        </a:p>
        <a:p>
          <a:r>
            <a:rPr lang="en-GB" sz="1200" dirty="0">
              <a:latin typeface="Myriad Pro"/>
            </a:rPr>
            <a:t>(Jan – Aug 22)</a:t>
          </a:r>
        </a:p>
        <a:p>
          <a:r>
            <a:rPr lang="en-GB" sz="1200" dirty="0">
              <a:latin typeface="Myriad Pro"/>
            </a:rPr>
            <a:t>[group]</a:t>
          </a:r>
        </a:p>
      </dgm:t>
    </dgm:pt>
    <dgm:pt modelId="{CAD995ED-24F9-4AC0-A8C2-AED818C69D14}" type="parTrans" cxnId="{E584FBA9-D307-4F54-9560-F7173EEE4304}">
      <dgm:prSet/>
      <dgm:spPr/>
      <dgm:t>
        <a:bodyPr/>
        <a:lstStyle/>
        <a:p>
          <a:endParaRPr lang="en-GB"/>
        </a:p>
      </dgm:t>
    </dgm:pt>
    <dgm:pt modelId="{A50732E8-E0D5-43F0-A94F-EB4D6EDAD1E0}" type="sibTrans" cxnId="{E584FBA9-D307-4F54-9560-F7173EEE4304}">
      <dgm:prSet/>
      <dgm:spPr/>
      <dgm:t>
        <a:bodyPr/>
        <a:lstStyle/>
        <a:p>
          <a:endParaRPr lang="en-GB"/>
        </a:p>
      </dgm:t>
    </dgm:pt>
    <dgm:pt modelId="{695D1D54-D29A-405C-8E13-A962F27FD7E8}">
      <dgm:prSet phldrT="[Text]" custT="1"/>
      <dgm:spPr>
        <a:gradFill flip="none" rotWithShape="0">
          <a:gsLst>
            <a:gs pos="0">
              <a:srgbClr val="602365">
                <a:shade val="30000"/>
                <a:satMod val="115000"/>
              </a:srgbClr>
            </a:gs>
            <a:gs pos="50000">
              <a:srgbClr val="602365">
                <a:shade val="67500"/>
                <a:satMod val="115000"/>
              </a:srgbClr>
            </a:gs>
            <a:gs pos="100000">
              <a:srgbClr val="602365">
                <a:shade val="100000"/>
                <a:satMod val="115000"/>
              </a:srgbClr>
            </a:gs>
          </a:gsLst>
          <a:lin ang="16200000" scaled="1"/>
          <a:tileRect/>
        </a:gradFill>
      </dgm:spPr>
      <dgm:t>
        <a:bodyPr/>
        <a:lstStyle/>
        <a:p>
          <a:r>
            <a:rPr lang="en-GB" sz="1400" dirty="0">
              <a:latin typeface="Myriad Pro"/>
            </a:rPr>
            <a:t>First draft</a:t>
          </a:r>
        </a:p>
        <a:p>
          <a:r>
            <a:rPr lang="en-GB" sz="1200" dirty="0">
              <a:latin typeface="Myriad Pro"/>
            </a:rPr>
            <a:t>(Sep-Oct 22)</a:t>
          </a:r>
        </a:p>
        <a:p>
          <a:r>
            <a:rPr lang="en-GB" sz="1100" dirty="0">
              <a:latin typeface="Myriad Pro"/>
            </a:rPr>
            <a:t>[group]</a:t>
          </a:r>
        </a:p>
      </dgm:t>
    </dgm:pt>
    <dgm:pt modelId="{064C3B66-5578-4D7A-BEEF-A8BAA3ACB671}" type="parTrans" cxnId="{8B29186A-C5B2-4E40-9D98-0BC99DD4CDF9}">
      <dgm:prSet/>
      <dgm:spPr/>
      <dgm:t>
        <a:bodyPr/>
        <a:lstStyle/>
        <a:p>
          <a:endParaRPr lang="en-GB"/>
        </a:p>
      </dgm:t>
    </dgm:pt>
    <dgm:pt modelId="{F96A0266-3125-413E-85DD-8DCDDFECDB0E}" type="sibTrans" cxnId="{8B29186A-C5B2-4E40-9D98-0BC99DD4CDF9}">
      <dgm:prSet/>
      <dgm:spPr/>
      <dgm:t>
        <a:bodyPr/>
        <a:lstStyle/>
        <a:p>
          <a:endParaRPr lang="en-GB"/>
        </a:p>
      </dgm:t>
    </dgm:pt>
    <dgm:pt modelId="{80E92C65-73F3-40A8-82FD-3C120B7983EC}" type="pres">
      <dgm:prSet presAssocID="{F47CE962-21B0-4ECC-A74C-AB0A305F5AFC}" presName="Name0" presStyleCnt="0">
        <dgm:presLayoutVars>
          <dgm:dir/>
          <dgm:resizeHandles val="exact"/>
        </dgm:presLayoutVars>
      </dgm:prSet>
      <dgm:spPr/>
    </dgm:pt>
    <dgm:pt modelId="{E014353B-AA07-4800-BBE1-C2F504AAA172}" type="pres">
      <dgm:prSet presAssocID="{F47CE962-21B0-4ECC-A74C-AB0A305F5AFC}" presName="fgShape" presStyleLbl="fgShp" presStyleIdx="0" presStyleCnt="1" custScaleX="101673" custScaleY="56710"/>
      <dgm:spPr>
        <a:prstGeom prst="rightArrow">
          <a:avLst/>
        </a:prstGeom>
      </dgm:spPr>
    </dgm:pt>
    <dgm:pt modelId="{E015BFD8-209C-4F22-B728-B2574C23C067}" type="pres">
      <dgm:prSet presAssocID="{F47CE962-21B0-4ECC-A74C-AB0A305F5AFC}" presName="linComp" presStyleCnt="0"/>
      <dgm:spPr/>
    </dgm:pt>
    <dgm:pt modelId="{24FCF8BD-BF91-4E9D-97CD-F36B90DDDD6B}" type="pres">
      <dgm:prSet presAssocID="{179E4829-5841-458F-B873-4EC3DBD96E4B}" presName="compNode" presStyleCnt="0"/>
      <dgm:spPr/>
    </dgm:pt>
    <dgm:pt modelId="{E6BFBB67-FA76-4F70-92D0-5DBE89AE74F7}" type="pres">
      <dgm:prSet presAssocID="{179E4829-5841-458F-B873-4EC3DBD96E4B}" presName="bkgdShape" presStyleLbl="node1" presStyleIdx="0" presStyleCnt="5"/>
      <dgm:spPr/>
    </dgm:pt>
    <dgm:pt modelId="{58539A80-7D2A-4742-874C-35C7C81C550A}" type="pres">
      <dgm:prSet presAssocID="{179E4829-5841-458F-B873-4EC3DBD96E4B}" presName="nodeTx" presStyleLbl="node1" presStyleIdx="0" presStyleCnt="5">
        <dgm:presLayoutVars>
          <dgm:bulletEnabled val="1"/>
        </dgm:presLayoutVars>
      </dgm:prSet>
      <dgm:spPr/>
    </dgm:pt>
    <dgm:pt modelId="{FEE33A6D-4DA0-43AA-BCF1-C69582922418}" type="pres">
      <dgm:prSet presAssocID="{179E4829-5841-458F-B873-4EC3DBD96E4B}" presName="invisiNode" presStyleLbl="node1" presStyleIdx="0" presStyleCnt="5"/>
      <dgm:spPr/>
    </dgm:pt>
    <dgm:pt modelId="{947E7845-87DF-45EE-882E-FEF414CEE52B}" type="pres">
      <dgm:prSet presAssocID="{179E4829-5841-458F-B873-4EC3DBD96E4B}" presName="imagNode" presStyleLbl="fgImgPlace1" presStyleIdx="0" presStyleCnt="5" custScaleY="46012"/>
      <dgm:spPr>
        <a:prstGeom prst="rect">
          <a:avLst/>
        </a:prstGeom>
        <a:blipFill rotWithShape="0">
          <a:blip xmlns:r="http://schemas.openxmlformats.org/officeDocument/2006/relationships" r:embed="rId1" cstate="email">
            <a:extLst>
              <a:ext uri="{28A0092B-C50C-407E-A947-70E740481C1C}">
                <a14:useLocalDpi xmlns:a14="http://schemas.microsoft.com/office/drawing/2010/main"/>
              </a:ext>
            </a:extLst>
          </a:blip>
          <a:stretch>
            <a:fillRect/>
          </a:stretch>
        </a:blipFill>
      </dgm:spPr>
    </dgm:pt>
    <dgm:pt modelId="{D055E9E5-8CBF-45FD-BB79-62554C6589B0}" type="pres">
      <dgm:prSet presAssocID="{D16C2553-71CF-44C1-9566-40156F30481C}" presName="sibTrans" presStyleLbl="sibTrans2D1" presStyleIdx="0" presStyleCnt="0"/>
      <dgm:spPr/>
    </dgm:pt>
    <dgm:pt modelId="{EB8036A4-9980-42F2-8187-852B9C9D4200}" type="pres">
      <dgm:prSet presAssocID="{A82950C0-166B-4724-A7E8-7FC4012C05A4}" presName="compNode" presStyleCnt="0"/>
      <dgm:spPr/>
    </dgm:pt>
    <dgm:pt modelId="{6E5A90BE-8C75-4070-9FDC-0D6BA0EE5480}" type="pres">
      <dgm:prSet presAssocID="{A82950C0-166B-4724-A7E8-7FC4012C05A4}" presName="bkgdShape" presStyleLbl="node1" presStyleIdx="1" presStyleCnt="5"/>
      <dgm:spPr/>
    </dgm:pt>
    <dgm:pt modelId="{71F64E8B-33A4-42D6-9C6C-97258CBEAA8A}" type="pres">
      <dgm:prSet presAssocID="{A82950C0-166B-4724-A7E8-7FC4012C05A4}" presName="nodeTx" presStyleLbl="node1" presStyleIdx="1" presStyleCnt="5">
        <dgm:presLayoutVars>
          <dgm:bulletEnabled val="1"/>
        </dgm:presLayoutVars>
      </dgm:prSet>
      <dgm:spPr/>
    </dgm:pt>
    <dgm:pt modelId="{681844A5-AC68-4E99-A041-C14A4F5C1E80}" type="pres">
      <dgm:prSet presAssocID="{A82950C0-166B-4724-A7E8-7FC4012C05A4}" presName="invisiNode" presStyleLbl="node1" presStyleIdx="1" presStyleCnt="5"/>
      <dgm:spPr/>
    </dgm:pt>
    <dgm:pt modelId="{DBCD6428-D658-452A-A997-B3CE92025DF5}" type="pres">
      <dgm:prSet presAssocID="{A82950C0-166B-4724-A7E8-7FC4012C05A4}" presName="imagNode" presStyleLbl="fgImgPlace1" presStyleIdx="1" presStyleCnt="5" custScaleY="65882"/>
      <dgm:spPr>
        <a:prstGeom prst="rect">
          <a:avLst/>
        </a:prstGeom>
        <a:blipFill rotWithShape="0">
          <a:blip xmlns:r="http://schemas.openxmlformats.org/officeDocument/2006/relationships" r:embed="rId2" cstate="email">
            <a:extLst>
              <a:ext uri="{28A0092B-C50C-407E-A947-70E740481C1C}">
                <a14:useLocalDpi xmlns:a14="http://schemas.microsoft.com/office/drawing/2010/main"/>
              </a:ext>
            </a:extLst>
          </a:blip>
          <a:stretch>
            <a:fillRect/>
          </a:stretch>
        </a:blipFill>
      </dgm:spPr>
    </dgm:pt>
    <dgm:pt modelId="{5C0A2F31-E42A-4E48-8700-AEB8F40C22BD}" type="pres">
      <dgm:prSet presAssocID="{B9847799-98F1-471F-9667-9FD6F398A11D}" presName="sibTrans" presStyleLbl="sibTrans2D1" presStyleIdx="0" presStyleCnt="0"/>
      <dgm:spPr/>
    </dgm:pt>
    <dgm:pt modelId="{19037D76-2EFF-4435-8744-423E7EE63A7C}" type="pres">
      <dgm:prSet presAssocID="{D13E0843-3494-4478-81A1-2529A2703F9A}" presName="compNode" presStyleCnt="0"/>
      <dgm:spPr/>
    </dgm:pt>
    <dgm:pt modelId="{D6954D39-0539-4C9B-8C6D-A2AA948C1074}" type="pres">
      <dgm:prSet presAssocID="{D13E0843-3494-4478-81A1-2529A2703F9A}" presName="bkgdShape" presStyleLbl="node1" presStyleIdx="2" presStyleCnt="5"/>
      <dgm:spPr/>
    </dgm:pt>
    <dgm:pt modelId="{B16F1AE4-9E1A-46CA-B0DC-B614CD4EC484}" type="pres">
      <dgm:prSet presAssocID="{D13E0843-3494-4478-81A1-2529A2703F9A}" presName="nodeTx" presStyleLbl="node1" presStyleIdx="2" presStyleCnt="5">
        <dgm:presLayoutVars>
          <dgm:bulletEnabled val="1"/>
        </dgm:presLayoutVars>
      </dgm:prSet>
      <dgm:spPr/>
    </dgm:pt>
    <dgm:pt modelId="{40F98D21-16A6-4127-9FF7-DB1B57514D44}" type="pres">
      <dgm:prSet presAssocID="{D13E0843-3494-4478-81A1-2529A2703F9A}" presName="invisiNode" presStyleLbl="node1" presStyleIdx="2" presStyleCnt="5"/>
      <dgm:spPr/>
    </dgm:pt>
    <dgm:pt modelId="{C9E173E3-BADE-4663-AC54-1D72E4F9EBF1}" type="pres">
      <dgm:prSet presAssocID="{D13E0843-3494-4478-81A1-2529A2703F9A}" presName="imagNode" presStyleLbl="fgImgPlace1" presStyleIdx="2" presStyleCnt="5" custScaleY="63278"/>
      <dgm:spPr>
        <a:prstGeom prst="rect">
          <a:avLst/>
        </a:prstGeom>
        <a:blipFill rotWithShape="0">
          <a:blip xmlns:r="http://schemas.openxmlformats.org/officeDocument/2006/relationships" r:embed="rId3" cstate="email">
            <a:extLst>
              <a:ext uri="{28A0092B-C50C-407E-A947-70E740481C1C}">
                <a14:useLocalDpi xmlns:a14="http://schemas.microsoft.com/office/drawing/2010/main"/>
              </a:ext>
            </a:extLst>
          </a:blip>
          <a:stretch>
            <a:fillRect/>
          </a:stretch>
        </a:blipFill>
      </dgm:spPr>
    </dgm:pt>
    <dgm:pt modelId="{7EE0D1C3-4D51-44D6-A20C-5AE61AD0550D}" type="pres">
      <dgm:prSet presAssocID="{A9029097-5E31-47B3-8767-2F9646BB2BEE}" presName="sibTrans" presStyleLbl="sibTrans2D1" presStyleIdx="0" presStyleCnt="0"/>
      <dgm:spPr/>
    </dgm:pt>
    <dgm:pt modelId="{E092AC2B-71EC-49A4-8AE8-40084E99F8FF}" type="pres">
      <dgm:prSet presAssocID="{AFAAE43F-DA72-4035-BE4C-F02E65F278C1}" presName="compNode" presStyleCnt="0"/>
      <dgm:spPr/>
    </dgm:pt>
    <dgm:pt modelId="{D6A8BEA7-9232-4C3C-AFB9-BAA5783B185A}" type="pres">
      <dgm:prSet presAssocID="{AFAAE43F-DA72-4035-BE4C-F02E65F278C1}" presName="bkgdShape" presStyleLbl="node1" presStyleIdx="3" presStyleCnt="5"/>
      <dgm:spPr/>
    </dgm:pt>
    <dgm:pt modelId="{C80F40B0-58DF-43C2-8DC0-ABE0F4D1FF75}" type="pres">
      <dgm:prSet presAssocID="{AFAAE43F-DA72-4035-BE4C-F02E65F278C1}" presName="nodeTx" presStyleLbl="node1" presStyleIdx="3" presStyleCnt="5">
        <dgm:presLayoutVars>
          <dgm:bulletEnabled val="1"/>
        </dgm:presLayoutVars>
      </dgm:prSet>
      <dgm:spPr/>
    </dgm:pt>
    <dgm:pt modelId="{24482A1C-5C58-4263-81F9-4171F90CA281}" type="pres">
      <dgm:prSet presAssocID="{AFAAE43F-DA72-4035-BE4C-F02E65F278C1}" presName="invisiNode" presStyleLbl="node1" presStyleIdx="3" presStyleCnt="5"/>
      <dgm:spPr/>
    </dgm:pt>
    <dgm:pt modelId="{B826C0F0-31B4-4FA5-9127-06C799F64E4F}" type="pres">
      <dgm:prSet presAssocID="{AFAAE43F-DA72-4035-BE4C-F02E65F278C1}" presName="imagNode" presStyleLbl="fgImgPlace1" presStyleIdx="3" presStyleCnt="5" custScaleY="75818"/>
      <dgm:spPr>
        <a:prstGeom prst="rect">
          <a:avLst/>
        </a:prstGeom>
        <a:blipFill rotWithShape="0">
          <a:blip xmlns:r="http://schemas.openxmlformats.org/officeDocument/2006/relationships" r:embed="rId4" cstate="email">
            <a:extLst>
              <a:ext uri="{28A0092B-C50C-407E-A947-70E740481C1C}">
                <a14:useLocalDpi xmlns:a14="http://schemas.microsoft.com/office/drawing/2010/main"/>
              </a:ext>
            </a:extLst>
          </a:blip>
          <a:stretch>
            <a:fillRect/>
          </a:stretch>
        </a:blipFill>
      </dgm:spPr>
    </dgm:pt>
    <dgm:pt modelId="{15F2B4D0-5A5B-4944-AC22-0FCD092A8DB0}" type="pres">
      <dgm:prSet presAssocID="{A50732E8-E0D5-43F0-A94F-EB4D6EDAD1E0}" presName="sibTrans" presStyleLbl="sibTrans2D1" presStyleIdx="0" presStyleCnt="0"/>
      <dgm:spPr/>
    </dgm:pt>
    <dgm:pt modelId="{99558502-9975-4EB3-830A-918F76A06E67}" type="pres">
      <dgm:prSet presAssocID="{695D1D54-D29A-405C-8E13-A962F27FD7E8}" presName="compNode" presStyleCnt="0"/>
      <dgm:spPr/>
    </dgm:pt>
    <dgm:pt modelId="{310A5761-CB6F-4828-884E-2C98214178D4}" type="pres">
      <dgm:prSet presAssocID="{695D1D54-D29A-405C-8E13-A962F27FD7E8}" presName="bkgdShape" presStyleLbl="node1" presStyleIdx="4" presStyleCnt="5"/>
      <dgm:spPr/>
    </dgm:pt>
    <dgm:pt modelId="{816E0D1B-0F5F-48EF-9D6B-63C348179374}" type="pres">
      <dgm:prSet presAssocID="{695D1D54-D29A-405C-8E13-A962F27FD7E8}" presName="nodeTx" presStyleLbl="node1" presStyleIdx="4" presStyleCnt="5">
        <dgm:presLayoutVars>
          <dgm:bulletEnabled val="1"/>
        </dgm:presLayoutVars>
      </dgm:prSet>
      <dgm:spPr/>
    </dgm:pt>
    <dgm:pt modelId="{094F9CA2-D30B-41FF-8D9C-A1B033D33E6C}" type="pres">
      <dgm:prSet presAssocID="{695D1D54-D29A-405C-8E13-A962F27FD7E8}" presName="invisiNode" presStyleLbl="node1" presStyleIdx="4" presStyleCnt="5"/>
      <dgm:spPr/>
    </dgm:pt>
    <dgm:pt modelId="{1AD13304-DC62-4C50-A1D8-78B3AA146E00}" type="pres">
      <dgm:prSet presAssocID="{695D1D54-D29A-405C-8E13-A962F27FD7E8}" presName="imagNode" presStyleLbl="fgImgPlace1" presStyleIdx="4" presStyleCnt="5" custScaleY="63278"/>
      <dgm:spPr>
        <a:prstGeom prst="rect">
          <a:avLst/>
        </a:prstGeom>
        <a:blipFill rotWithShape="0">
          <a:blip xmlns:r="http://schemas.openxmlformats.org/officeDocument/2006/relationships" r:embed="rId5" cstate="email">
            <a:extLst>
              <a:ext uri="{28A0092B-C50C-407E-A947-70E740481C1C}">
                <a14:useLocalDpi xmlns:a14="http://schemas.microsoft.com/office/drawing/2010/main"/>
              </a:ext>
            </a:extLst>
          </a:blip>
          <a:stretch>
            <a:fillRect/>
          </a:stretch>
        </a:blipFill>
      </dgm:spPr>
    </dgm:pt>
  </dgm:ptLst>
  <dgm:cxnLst>
    <dgm:cxn modelId="{DDE64C18-7828-48B7-BB9C-4E3438258E2E}" srcId="{F47CE962-21B0-4ECC-A74C-AB0A305F5AFC}" destId="{179E4829-5841-458F-B873-4EC3DBD96E4B}" srcOrd="0" destOrd="0" parTransId="{364D73D3-6658-461E-ABEC-951374BBA3EA}" sibTransId="{D16C2553-71CF-44C1-9566-40156F30481C}"/>
    <dgm:cxn modelId="{F3C83723-F542-4DBE-A5C5-5AA101F01B78}" type="presOf" srcId="{B9847799-98F1-471F-9667-9FD6F398A11D}" destId="{5C0A2F31-E42A-4E48-8700-AEB8F40C22BD}" srcOrd="0" destOrd="0" presId="urn:microsoft.com/office/officeart/2005/8/layout/hList7#1"/>
    <dgm:cxn modelId="{4849F52B-07AB-40F3-A1F4-86A25170D9F3}" type="presOf" srcId="{A82950C0-166B-4724-A7E8-7FC4012C05A4}" destId="{71F64E8B-33A4-42D6-9C6C-97258CBEAA8A}" srcOrd="1" destOrd="0" presId="urn:microsoft.com/office/officeart/2005/8/layout/hList7#1"/>
    <dgm:cxn modelId="{9CAF9B38-6105-44BA-8E81-D976DF49D388}" type="presOf" srcId="{179E4829-5841-458F-B873-4EC3DBD96E4B}" destId="{58539A80-7D2A-4742-874C-35C7C81C550A}" srcOrd="1" destOrd="0" presId="urn:microsoft.com/office/officeart/2005/8/layout/hList7#1"/>
    <dgm:cxn modelId="{D306F969-3491-40FC-A184-5DE502771B56}" type="presOf" srcId="{F47CE962-21B0-4ECC-A74C-AB0A305F5AFC}" destId="{80E92C65-73F3-40A8-82FD-3C120B7983EC}" srcOrd="0" destOrd="0" presId="urn:microsoft.com/office/officeart/2005/8/layout/hList7#1"/>
    <dgm:cxn modelId="{8B29186A-C5B2-4E40-9D98-0BC99DD4CDF9}" srcId="{F47CE962-21B0-4ECC-A74C-AB0A305F5AFC}" destId="{695D1D54-D29A-405C-8E13-A962F27FD7E8}" srcOrd="4" destOrd="0" parTransId="{064C3B66-5578-4D7A-BEEF-A8BAA3ACB671}" sibTransId="{F96A0266-3125-413E-85DD-8DCDDFECDB0E}"/>
    <dgm:cxn modelId="{87DA9B4B-724A-4337-B44F-F2F14E07AF9B}" srcId="{F47CE962-21B0-4ECC-A74C-AB0A305F5AFC}" destId="{A82950C0-166B-4724-A7E8-7FC4012C05A4}" srcOrd="1" destOrd="0" parTransId="{9F652ACF-78CF-4FA7-8ADB-E471C038E85B}" sibTransId="{B9847799-98F1-471F-9667-9FD6F398A11D}"/>
    <dgm:cxn modelId="{37E9AC70-FAD3-4C30-B136-9F2C3F6BF0F3}" type="presOf" srcId="{D13E0843-3494-4478-81A1-2529A2703F9A}" destId="{D6954D39-0539-4C9B-8C6D-A2AA948C1074}" srcOrd="0" destOrd="0" presId="urn:microsoft.com/office/officeart/2005/8/layout/hList7#1"/>
    <dgm:cxn modelId="{EB365C52-45C3-42A3-8D03-D4D30EB81E6C}" type="presOf" srcId="{179E4829-5841-458F-B873-4EC3DBD96E4B}" destId="{E6BFBB67-FA76-4F70-92D0-5DBE89AE74F7}" srcOrd="0" destOrd="0" presId="urn:microsoft.com/office/officeart/2005/8/layout/hList7#1"/>
    <dgm:cxn modelId="{735F3A77-E013-43AD-9D28-96857AC79596}" type="presOf" srcId="{A50732E8-E0D5-43F0-A94F-EB4D6EDAD1E0}" destId="{15F2B4D0-5A5B-4944-AC22-0FCD092A8DB0}" srcOrd="0" destOrd="0" presId="urn:microsoft.com/office/officeart/2005/8/layout/hList7#1"/>
    <dgm:cxn modelId="{A9C5F488-CE35-4569-AB90-2B7F8CA2D899}" type="presOf" srcId="{695D1D54-D29A-405C-8E13-A962F27FD7E8}" destId="{816E0D1B-0F5F-48EF-9D6B-63C348179374}" srcOrd="1" destOrd="0" presId="urn:microsoft.com/office/officeart/2005/8/layout/hList7#1"/>
    <dgm:cxn modelId="{EDCFCB8D-9E8D-40A3-8C7D-A0CB3C767DBA}" type="presOf" srcId="{AFAAE43F-DA72-4035-BE4C-F02E65F278C1}" destId="{D6A8BEA7-9232-4C3C-AFB9-BAA5783B185A}" srcOrd="0" destOrd="0" presId="urn:microsoft.com/office/officeart/2005/8/layout/hList7#1"/>
    <dgm:cxn modelId="{023A918E-5482-4452-A91A-686E76F40C55}" type="presOf" srcId="{A82950C0-166B-4724-A7E8-7FC4012C05A4}" destId="{6E5A90BE-8C75-4070-9FDC-0D6BA0EE5480}" srcOrd="0" destOrd="0" presId="urn:microsoft.com/office/officeart/2005/8/layout/hList7#1"/>
    <dgm:cxn modelId="{50BBF395-06FA-4CFE-A928-5CCA6AF7E735}" type="presOf" srcId="{AFAAE43F-DA72-4035-BE4C-F02E65F278C1}" destId="{C80F40B0-58DF-43C2-8DC0-ABE0F4D1FF75}" srcOrd="1" destOrd="0" presId="urn:microsoft.com/office/officeart/2005/8/layout/hList7#1"/>
    <dgm:cxn modelId="{E584FBA9-D307-4F54-9560-F7173EEE4304}" srcId="{F47CE962-21B0-4ECC-A74C-AB0A305F5AFC}" destId="{AFAAE43F-DA72-4035-BE4C-F02E65F278C1}" srcOrd="3" destOrd="0" parTransId="{CAD995ED-24F9-4AC0-A8C2-AED818C69D14}" sibTransId="{A50732E8-E0D5-43F0-A94F-EB4D6EDAD1E0}"/>
    <dgm:cxn modelId="{4FEBC5BB-03D7-43D2-8604-FD5332BECF69}" srcId="{F47CE962-21B0-4ECC-A74C-AB0A305F5AFC}" destId="{D13E0843-3494-4478-81A1-2529A2703F9A}" srcOrd="2" destOrd="0" parTransId="{0C9F4D6B-C963-424D-B63A-69B8829E5BA0}" sibTransId="{A9029097-5E31-47B3-8767-2F9646BB2BEE}"/>
    <dgm:cxn modelId="{C74041C8-5630-4AEF-ACC4-20E1F4299C0E}" type="presOf" srcId="{D16C2553-71CF-44C1-9566-40156F30481C}" destId="{D055E9E5-8CBF-45FD-BB79-62554C6589B0}" srcOrd="0" destOrd="0" presId="urn:microsoft.com/office/officeart/2005/8/layout/hList7#1"/>
    <dgm:cxn modelId="{AE4CFCD6-DE5A-497C-9C8A-6BCAD9843D10}" type="presOf" srcId="{D13E0843-3494-4478-81A1-2529A2703F9A}" destId="{B16F1AE4-9E1A-46CA-B0DC-B614CD4EC484}" srcOrd="1" destOrd="0" presId="urn:microsoft.com/office/officeart/2005/8/layout/hList7#1"/>
    <dgm:cxn modelId="{765C1BEA-CF99-461E-BA6D-8012791EDBB9}" type="presOf" srcId="{695D1D54-D29A-405C-8E13-A962F27FD7E8}" destId="{310A5761-CB6F-4828-884E-2C98214178D4}" srcOrd="0" destOrd="0" presId="urn:microsoft.com/office/officeart/2005/8/layout/hList7#1"/>
    <dgm:cxn modelId="{3560DBF7-D7D2-4889-B3A6-05D74BCEC7F2}" type="presOf" srcId="{A9029097-5E31-47B3-8767-2F9646BB2BEE}" destId="{7EE0D1C3-4D51-44D6-A20C-5AE61AD0550D}" srcOrd="0" destOrd="0" presId="urn:microsoft.com/office/officeart/2005/8/layout/hList7#1"/>
    <dgm:cxn modelId="{F2CA0353-F88A-4553-B5FD-F381956E2518}" type="presParOf" srcId="{80E92C65-73F3-40A8-82FD-3C120B7983EC}" destId="{E014353B-AA07-4800-BBE1-C2F504AAA172}" srcOrd="0" destOrd="0" presId="urn:microsoft.com/office/officeart/2005/8/layout/hList7#1"/>
    <dgm:cxn modelId="{9A3C0427-7E63-4F59-85F4-3E8755A1D46A}" type="presParOf" srcId="{80E92C65-73F3-40A8-82FD-3C120B7983EC}" destId="{E015BFD8-209C-4F22-B728-B2574C23C067}" srcOrd="1" destOrd="0" presId="urn:microsoft.com/office/officeart/2005/8/layout/hList7#1"/>
    <dgm:cxn modelId="{F145FBA5-8B08-4CA2-ADF2-7946F38C08CD}" type="presParOf" srcId="{E015BFD8-209C-4F22-B728-B2574C23C067}" destId="{24FCF8BD-BF91-4E9D-97CD-F36B90DDDD6B}" srcOrd="0" destOrd="0" presId="urn:microsoft.com/office/officeart/2005/8/layout/hList7#1"/>
    <dgm:cxn modelId="{853021F5-653F-4EF2-8B8B-BC8A8F6F4C01}" type="presParOf" srcId="{24FCF8BD-BF91-4E9D-97CD-F36B90DDDD6B}" destId="{E6BFBB67-FA76-4F70-92D0-5DBE89AE74F7}" srcOrd="0" destOrd="0" presId="urn:microsoft.com/office/officeart/2005/8/layout/hList7#1"/>
    <dgm:cxn modelId="{A5D850F5-FC0E-4E62-BFB3-A08AB56D3DD3}" type="presParOf" srcId="{24FCF8BD-BF91-4E9D-97CD-F36B90DDDD6B}" destId="{58539A80-7D2A-4742-874C-35C7C81C550A}" srcOrd="1" destOrd="0" presId="urn:microsoft.com/office/officeart/2005/8/layout/hList7#1"/>
    <dgm:cxn modelId="{E271FEEE-5C1D-4058-B678-8F69D13C3B4F}" type="presParOf" srcId="{24FCF8BD-BF91-4E9D-97CD-F36B90DDDD6B}" destId="{FEE33A6D-4DA0-43AA-BCF1-C69582922418}" srcOrd="2" destOrd="0" presId="urn:microsoft.com/office/officeart/2005/8/layout/hList7#1"/>
    <dgm:cxn modelId="{CA97F4D3-E373-46A9-958F-713920E59662}" type="presParOf" srcId="{24FCF8BD-BF91-4E9D-97CD-F36B90DDDD6B}" destId="{947E7845-87DF-45EE-882E-FEF414CEE52B}" srcOrd="3" destOrd="0" presId="urn:microsoft.com/office/officeart/2005/8/layout/hList7#1"/>
    <dgm:cxn modelId="{D58A684D-7F9E-45C6-9FAF-5E66EA1C5160}" type="presParOf" srcId="{E015BFD8-209C-4F22-B728-B2574C23C067}" destId="{D055E9E5-8CBF-45FD-BB79-62554C6589B0}" srcOrd="1" destOrd="0" presId="urn:microsoft.com/office/officeart/2005/8/layout/hList7#1"/>
    <dgm:cxn modelId="{D0B9FB0C-531B-4D61-83B4-E5A5C0FC1549}" type="presParOf" srcId="{E015BFD8-209C-4F22-B728-B2574C23C067}" destId="{EB8036A4-9980-42F2-8187-852B9C9D4200}" srcOrd="2" destOrd="0" presId="urn:microsoft.com/office/officeart/2005/8/layout/hList7#1"/>
    <dgm:cxn modelId="{B8599F2C-D070-4249-BC24-AEBCB7475762}" type="presParOf" srcId="{EB8036A4-9980-42F2-8187-852B9C9D4200}" destId="{6E5A90BE-8C75-4070-9FDC-0D6BA0EE5480}" srcOrd="0" destOrd="0" presId="urn:microsoft.com/office/officeart/2005/8/layout/hList7#1"/>
    <dgm:cxn modelId="{80510B3B-F7D0-494F-97D7-46FF81FED15B}" type="presParOf" srcId="{EB8036A4-9980-42F2-8187-852B9C9D4200}" destId="{71F64E8B-33A4-42D6-9C6C-97258CBEAA8A}" srcOrd="1" destOrd="0" presId="urn:microsoft.com/office/officeart/2005/8/layout/hList7#1"/>
    <dgm:cxn modelId="{390C3F77-9CCB-4383-A995-60BE38A80CAE}" type="presParOf" srcId="{EB8036A4-9980-42F2-8187-852B9C9D4200}" destId="{681844A5-AC68-4E99-A041-C14A4F5C1E80}" srcOrd="2" destOrd="0" presId="urn:microsoft.com/office/officeart/2005/8/layout/hList7#1"/>
    <dgm:cxn modelId="{1DE892E9-A783-401A-AC55-446B4E086053}" type="presParOf" srcId="{EB8036A4-9980-42F2-8187-852B9C9D4200}" destId="{DBCD6428-D658-452A-A997-B3CE92025DF5}" srcOrd="3" destOrd="0" presId="urn:microsoft.com/office/officeart/2005/8/layout/hList7#1"/>
    <dgm:cxn modelId="{260FDBEA-C6C2-4E4A-AB43-9B07972B8870}" type="presParOf" srcId="{E015BFD8-209C-4F22-B728-B2574C23C067}" destId="{5C0A2F31-E42A-4E48-8700-AEB8F40C22BD}" srcOrd="3" destOrd="0" presId="urn:microsoft.com/office/officeart/2005/8/layout/hList7#1"/>
    <dgm:cxn modelId="{F9E997E1-D66E-4660-AD9C-DD4DAB2FCF24}" type="presParOf" srcId="{E015BFD8-209C-4F22-B728-B2574C23C067}" destId="{19037D76-2EFF-4435-8744-423E7EE63A7C}" srcOrd="4" destOrd="0" presId="urn:microsoft.com/office/officeart/2005/8/layout/hList7#1"/>
    <dgm:cxn modelId="{F53D8B50-62ED-4A4D-A235-EC8E97F53DD6}" type="presParOf" srcId="{19037D76-2EFF-4435-8744-423E7EE63A7C}" destId="{D6954D39-0539-4C9B-8C6D-A2AA948C1074}" srcOrd="0" destOrd="0" presId="urn:microsoft.com/office/officeart/2005/8/layout/hList7#1"/>
    <dgm:cxn modelId="{C00706B3-93A6-4DD4-B990-79144E83E921}" type="presParOf" srcId="{19037D76-2EFF-4435-8744-423E7EE63A7C}" destId="{B16F1AE4-9E1A-46CA-B0DC-B614CD4EC484}" srcOrd="1" destOrd="0" presId="urn:microsoft.com/office/officeart/2005/8/layout/hList7#1"/>
    <dgm:cxn modelId="{CE4EBB59-FEDE-467C-B25E-E205191EBB0C}" type="presParOf" srcId="{19037D76-2EFF-4435-8744-423E7EE63A7C}" destId="{40F98D21-16A6-4127-9FF7-DB1B57514D44}" srcOrd="2" destOrd="0" presId="urn:microsoft.com/office/officeart/2005/8/layout/hList7#1"/>
    <dgm:cxn modelId="{92617B50-9038-4250-BA47-71657D931B39}" type="presParOf" srcId="{19037D76-2EFF-4435-8744-423E7EE63A7C}" destId="{C9E173E3-BADE-4663-AC54-1D72E4F9EBF1}" srcOrd="3" destOrd="0" presId="urn:microsoft.com/office/officeart/2005/8/layout/hList7#1"/>
    <dgm:cxn modelId="{1EA30714-315E-42A3-9A64-4B630D2F7331}" type="presParOf" srcId="{E015BFD8-209C-4F22-B728-B2574C23C067}" destId="{7EE0D1C3-4D51-44D6-A20C-5AE61AD0550D}" srcOrd="5" destOrd="0" presId="urn:microsoft.com/office/officeart/2005/8/layout/hList7#1"/>
    <dgm:cxn modelId="{E93800F0-4EF0-4A4A-B0AE-13C67563BBAE}" type="presParOf" srcId="{E015BFD8-209C-4F22-B728-B2574C23C067}" destId="{E092AC2B-71EC-49A4-8AE8-40084E99F8FF}" srcOrd="6" destOrd="0" presId="urn:microsoft.com/office/officeart/2005/8/layout/hList7#1"/>
    <dgm:cxn modelId="{6118B525-A6AB-4D17-8E90-E2F7F7AF5AB4}" type="presParOf" srcId="{E092AC2B-71EC-49A4-8AE8-40084E99F8FF}" destId="{D6A8BEA7-9232-4C3C-AFB9-BAA5783B185A}" srcOrd="0" destOrd="0" presId="urn:microsoft.com/office/officeart/2005/8/layout/hList7#1"/>
    <dgm:cxn modelId="{43114D9C-C7C4-495B-8187-D1C1B6739FAD}" type="presParOf" srcId="{E092AC2B-71EC-49A4-8AE8-40084E99F8FF}" destId="{C80F40B0-58DF-43C2-8DC0-ABE0F4D1FF75}" srcOrd="1" destOrd="0" presId="urn:microsoft.com/office/officeart/2005/8/layout/hList7#1"/>
    <dgm:cxn modelId="{C26DF7CA-55F3-4A8B-9901-B3CF46D46FE7}" type="presParOf" srcId="{E092AC2B-71EC-49A4-8AE8-40084E99F8FF}" destId="{24482A1C-5C58-4263-81F9-4171F90CA281}" srcOrd="2" destOrd="0" presId="urn:microsoft.com/office/officeart/2005/8/layout/hList7#1"/>
    <dgm:cxn modelId="{95F92905-EA1A-46E3-9741-363A2DDEA738}" type="presParOf" srcId="{E092AC2B-71EC-49A4-8AE8-40084E99F8FF}" destId="{B826C0F0-31B4-4FA5-9127-06C799F64E4F}" srcOrd="3" destOrd="0" presId="urn:microsoft.com/office/officeart/2005/8/layout/hList7#1"/>
    <dgm:cxn modelId="{66A3C7DD-EA92-43DD-BC7A-1DCBC52114B0}" type="presParOf" srcId="{E015BFD8-209C-4F22-B728-B2574C23C067}" destId="{15F2B4D0-5A5B-4944-AC22-0FCD092A8DB0}" srcOrd="7" destOrd="0" presId="urn:microsoft.com/office/officeart/2005/8/layout/hList7#1"/>
    <dgm:cxn modelId="{120B3062-04B4-4127-9778-3CA913D624E5}" type="presParOf" srcId="{E015BFD8-209C-4F22-B728-B2574C23C067}" destId="{99558502-9975-4EB3-830A-918F76A06E67}" srcOrd="8" destOrd="0" presId="urn:microsoft.com/office/officeart/2005/8/layout/hList7#1"/>
    <dgm:cxn modelId="{670ADDDE-39B9-4224-95E6-E064C8B6A9DC}" type="presParOf" srcId="{99558502-9975-4EB3-830A-918F76A06E67}" destId="{310A5761-CB6F-4828-884E-2C98214178D4}" srcOrd="0" destOrd="0" presId="urn:microsoft.com/office/officeart/2005/8/layout/hList7#1"/>
    <dgm:cxn modelId="{9C35DC09-ED4E-4B36-B174-0E3A73F44104}" type="presParOf" srcId="{99558502-9975-4EB3-830A-918F76A06E67}" destId="{816E0D1B-0F5F-48EF-9D6B-63C348179374}" srcOrd="1" destOrd="0" presId="urn:microsoft.com/office/officeart/2005/8/layout/hList7#1"/>
    <dgm:cxn modelId="{8BBC95D7-75F1-4A00-BE36-5BB6E7532921}" type="presParOf" srcId="{99558502-9975-4EB3-830A-918F76A06E67}" destId="{094F9CA2-D30B-41FF-8D9C-A1B033D33E6C}" srcOrd="2" destOrd="0" presId="urn:microsoft.com/office/officeart/2005/8/layout/hList7#1"/>
    <dgm:cxn modelId="{126B6A6E-2ED9-4FD7-806E-355286848387}" type="presParOf" srcId="{99558502-9975-4EB3-830A-918F76A06E67}" destId="{1AD13304-DC62-4C50-A1D8-78B3AA146E00}" srcOrd="3" destOrd="0" presId="urn:microsoft.com/office/officeart/2005/8/layout/hList7#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47CE962-21B0-4ECC-A74C-AB0A305F5AFC}" type="doc">
      <dgm:prSet loTypeId="urn:microsoft.com/office/officeart/2005/8/layout/hList7#2" loCatId="process" qsTypeId="urn:microsoft.com/office/officeart/2005/8/quickstyle/simple2" qsCatId="simple" csTypeId="urn:microsoft.com/office/officeart/2005/8/colors/colorful4" csCatId="colorful" phldr="1"/>
      <dgm:spPr/>
      <dgm:t>
        <a:bodyPr/>
        <a:lstStyle/>
        <a:p>
          <a:endParaRPr lang="en-GB"/>
        </a:p>
      </dgm:t>
    </dgm:pt>
    <dgm:pt modelId="{179E4829-5841-458F-B873-4EC3DBD96E4B}">
      <dgm:prSet phldrT="[Text]" custT="1"/>
      <dgm:spPr/>
      <dgm:t>
        <a:bodyPr/>
        <a:lstStyle/>
        <a:p>
          <a:r>
            <a:rPr lang="en-GB" sz="1400" dirty="0">
              <a:solidFill>
                <a:schemeClr val="bg1"/>
              </a:solidFill>
              <a:latin typeface="Myriad Pro"/>
            </a:rPr>
            <a:t>National meeting and Peer review</a:t>
          </a:r>
        </a:p>
        <a:p>
          <a:r>
            <a:rPr lang="en-GB" sz="1200" dirty="0">
              <a:solidFill>
                <a:schemeClr val="bg1"/>
              </a:solidFill>
              <a:latin typeface="Myriad Pro"/>
            </a:rPr>
            <a:t>(Oct 22 – Jan 23)</a:t>
          </a:r>
        </a:p>
        <a:p>
          <a:r>
            <a:rPr lang="en-GB" sz="1200" dirty="0">
              <a:solidFill>
                <a:schemeClr val="bg1"/>
              </a:solidFill>
              <a:latin typeface="Myriad Pro"/>
            </a:rPr>
            <a:t>[SIGN exec]</a:t>
          </a:r>
        </a:p>
      </dgm:t>
    </dgm:pt>
    <dgm:pt modelId="{364D73D3-6658-461E-ABEC-951374BBA3EA}" type="parTrans" cxnId="{DDE64C18-7828-48B7-BB9C-4E3438258E2E}">
      <dgm:prSet/>
      <dgm:spPr/>
      <dgm:t>
        <a:bodyPr/>
        <a:lstStyle/>
        <a:p>
          <a:endParaRPr lang="en-GB"/>
        </a:p>
      </dgm:t>
    </dgm:pt>
    <dgm:pt modelId="{D16C2553-71CF-44C1-9566-40156F30481C}" type="sibTrans" cxnId="{DDE64C18-7828-48B7-BB9C-4E3438258E2E}">
      <dgm:prSet/>
      <dgm:spPr/>
      <dgm:t>
        <a:bodyPr/>
        <a:lstStyle/>
        <a:p>
          <a:endParaRPr lang="en-GB"/>
        </a:p>
      </dgm:t>
    </dgm:pt>
    <dgm:pt modelId="{A82950C0-166B-4724-A7E8-7FC4012C05A4}">
      <dgm:prSet phldrT="[Text]" custT="1"/>
      <dgm:spPr/>
      <dgm:t>
        <a:bodyPr/>
        <a:lstStyle/>
        <a:p>
          <a:r>
            <a:rPr lang="en-GB" sz="1400" dirty="0">
              <a:solidFill>
                <a:schemeClr val="bg1"/>
              </a:solidFill>
              <a:latin typeface="Myriad Pro"/>
            </a:rPr>
            <a:t>Consultation edits</a:t>
          </a:r>
        </a:p>
        <a:p>
          <a:r>
            <a:rPr lang="en-GB" sz="1200" dirty="0">
              <a:solidFill>
                <a:schemeClr val="bg1"/>
              </a:solidFill>
              <a:latin typeface="Myriad Pro"/>
            </a:rPr>
            <a:t>(Feb – Apr 23)</a:t>
          </a:r>
        </a:p>
        <a:p>
          <a:r>
            <a:rPr lang="en-GB" sz="1200" dirty="0">
              <a:solidFill>
                <a:schemeClr val="bg1"/>
              </a:solidFill>
              <a:latin typeface="Myriad Pro"/>
            </a:rPr>
            <a:t>[group]</a:t>
          </a:r>
        </a:p>
      </dgm:t>
    </dgm:pt>
    <dgm:pt modelId="{9F652ACF-78CF-4FA7-8ADB-E471C038E85B}" type="parTrans" cxnId="{87DA9B4B-724A-4337-B44F-F2F14E07AF9B}">
      <dgm:prSet/>
      <dgm:spPr/>
      <dgm:t>
        <a:bodyPr/>
        <a:lstStyle/>
        <a:p>
          <a:endParaRPr lang="en-GB"/>
        </a:p>
      </dgm:t>
    </dgm:pt>
    <dgm:pt modelId="{B9847799-98F1-471F-9667-9FD6F398A11D}" type="sibTrans" cxnId="{87DA9B4B-724A-4337-B44F-F2F14E07AF9B}">
      <dgm:prSet/>
      <dgm:spPr/>
      <dgm:t>
        <a:bodyPr/>
        <a:lstStyle/>
        <a:p>
          <a:endParaRPr lang="en-GB"/>
        </a:p>
      </dgm:t>
    </dgm:pt>
    <dgm:pt modelId="{D13E0843-3494-4478-81A1-2529A2703F9A}">
      <dgm:prSet phldrT="[Text]" custT="1"/>
      <dgm:spPr/>
      <dgm:t>
        <a:bodyPr/>
        <a:lstStyle/>
        <a:p>
          <a:r>
            <a:rPr lang="en-GB" sz="1400" dirty="0">
              <a:solidFill>
                <a:schemeClr val="bg1"/>
              </a:solidFill>
              <a:latin typeface="Myriad Pro"/>
            </a:rPr>
            <a:t>Editorial group</a:t>
          </a:r>
        </a:p>
        <a:p>
          <a:r>
            <a:rPr lang="en-GB" sz="1200" dirty="0">
              <a:solidFill>
                <a:schemeClr val="bg1"/>
              </a:solidFill>
              <a:latin typeface="Myriad Pro"/>
            </a:rPr>
            <a:t>(May – Jun 23)</a:t>
          </a:r>
        </a:p>
        <a:p>
          <a:r>
            <a:rPr lang="en-GB" sz="1200" dirty="0">
              <a:solidFill>
                <a:schemeClr val="bg1"/>
              </a:solidFill>
              <a:latin typeface="Myriad Pro"/>
            </a:rPr>
            <a:t>[SIGN exec]</a:t>
          </a:r>
        </a:p>
      </dgm:t>
    </dgm:pt>
    <dgm:pt modelId="{0C9F4D6B-C963-424D-B63A-69B8829E5BA0}" type="parTrans" cxnId="{4FEBC5BB-03D7-43D2-8604-FD5332BECF69}">
      <dgm:prSet/>
      <dgm:spPr/>
      <dgm:t>
        <a:bodyPr/>
        <a:lstStyle/>
        <a:p>
          <a:endParaRPr lang="en-GB"/>
        </a:p>
      </dgm:t>
    </dgm:pt>
    <dgm:pt modelId="{A9029097-5E31-47B3-8767-2F9646BB2BEE}" type="sibTrans" cxnId="{4FEBC5BB-03D7-43D2-8604-FD5332BECF69}">
      <dgm:prSet/>
      <dgm:spPr/>
      <dgm:t>
        <a:bodyPr/>
        <a:lstStyle/>
        <a:p>
          <a:endParaRPr lang="en-GB"/>
        </a:p>
      </dgm:t>
    </dgm:pt>
    <dgm:pt modelId="{AFAAE43F-DA72-4035-BE4C-F02E65F278C1}">
      <dgm:prSet phldrT="[Text]" custT="1"/>
      <dgm:spPr/>
      <dgm:t>
        <a:bodyPr/>
        <a:lstStyle/>
        <a:p>
          <a:r>
            <a:rPr lang="en-GB" sz="1400" dirty="0">
              <a:solidFill>
                <a:schemeClr val="bg1"/>
              </a:solidFill>
              <a:latin typeface="Myriad Pro"/>
            </a:rPr>
            <a:t>DTP &amp; sign off</a:t>
          </a:r>
        </a:p>
        <a:p>
          <a:r>
            <a:rPr lang="en-GB" sz="1200" dirty="0">
              <a:solidFill>
                <a:schemeClr val="bg1"/>
              </a:solidFill>
              <a:latin typeface="Myriad Pro"/>
            </a:rPr>
            <a:t>(Jul 23)</a:t>
          </a:r>
        </a:p>
        <a:p>
          <a:r>
            <a:rPr lang="en-GB" sz="1200" dirty="0">
              <a:solidFill>
                <a:schemeClr val="bg1"/>
              </a:solidFill>
              <a:latin typeface="Myriad Pro"/>
            </a:rPr>
            <a:t>[SIGN exec]</a:t>
          </a:r>
        </a:p>
      </dgm:t>
    </dgm:pt>
    <dgm:pt modelId="{CAD995ED-24F9-4AC0-A8C2-AED818C69D14}" type="parTrans" cxnId="{E584FBA9-D307-4F54-9560-F7173EEE4304}">
      <dgm:prSet/>
      <dgm:spPr/>
      <dgm:t>
        <a:bodyPr/>
        <a:lstStyle/>
        <a:p>
          <a:endParaRPr lang="en-GB"/>
        </a:p>
      </dgm:t>
    </dgm:pt>
    <dgm:pt modelId="{A50732E8-E0D5-43F0-A94F-EB4D6EDAD1E0}" type="sibTrans" cxnId="{E584FBA9-D307-4F54-9560-F7173EEE4304}">
      <dgm:prSet/>
      <dgm:spPr/>
      <dgm:t>
        <a:bodyPr/>
        <a:lstStyle/>
        <a:p>
          <a:endParaRPr lang="en-GB"/>
        </a:p>
      </dgm:t>
    </dgm:pt>
    <dgm:pt modelId="{695D1D54-D29A-405C-8E13-A962F27FD7E8}">
      <dgm:prSet phldrT="[Text]" custT="1"/>
      <dgm:spPr/>
      <dgm:t>
        <a:bodyPr/>
        <a:lstStyle/>
        <a:p>
          <a:r>
            <a:rPr lang="en-GB" sz="1600" dirty="0">
              <a:solidFill>
                <a:schemeClr val="bg1"/>
              </a:solidFill>
              <a:latin typeface="Myriad Pro"/>
            </a:rPr>
            <a:t>Publish</a:t>
          </a:r>
        </a:p>
        <a:p>
          <a:r>
            <a:rPr lang="en-GB" sz="1100" dirty="0">
              <a:solidFill>
                <a:schemeClr val="bg1"/>
              </a:solidFill>
              <a:latin typeface="Myriad Pro"/>
            </a:rPr>
            <a:t>(Nov 23)</a:t>
          </a:r>
        </a:p>
        <a:p>
          <a:r>
            <a:rPr lang="en-GB" sz="1100" dirty="0">
              <a:solidFill>
                <a:schemeClr val="bg1"/>
              </a:solidFill>
              <a:latin typeface="Myriad Pro"/>
            </a:rPr>
            <a:t>[SIGN exec]</a:t>
          </a:r>
          <a:endParaRPr lang="en-GB" sz="1600" dirty="0">
            <a:solidFill>
              <a:schemeClr val="bg1"/>
            </a:solidFill>
            <a:latin typeface="Myriad Pro"/>
          </a:endParaRPr>
        </a:p>
      </dgm:t>
    </dgm:pt>
    <dgm:pt modelId="{064C3B66-5578-4D7A-BEEF-A8BAA3ACB671}" type="parTrans" cxnId="{8B29186A-C5B2-4E40-9D98-0BC99DD4CDF9}">
      <dgm:prSet/>
      <dgm:spPr/>
      <dgm:t>
        <a:bodyPr/>
        <a:lstStyle/>
        <a:p>
          <a:endParaRPr lang="en-GB"/>
        </a:p>
      </dgm:t>
    </dgm:pt>
    <dgm:pt modelId="{F96A0266-3125-413E-85DD-8DCDDFECDB0E}" type="sibTrans" cxnId="{8B29186A-C5B2-4E40-9D98-0BC99DD4CDF9}">
      <dgm:prSet/>
      <dgm:spPr/>
      <dgm:t>
        <a:bodyPr/>
        <a:lstStyle/>
        <a:p>
          <a:endParaRPr lang="en-GB"/>
        </a:p>
      </dgm:t>
    </dgm:pt>
    <dgm:pt modelId="{80E92C65-73F3-40A8-82FD-3C120B7983EC}" type="pres">
      <dgm:prSet presAssocID="{F47CE962-21B0-4ECC-A74C-AB0A305F5AFC}" presName="Name0" presStyleCnt="0">
        <dgm:presLayoutVars>
          <dgm:dir/>
          <dgm:resizeHandles val="exact"/>
        </dgm:presLayoutVars>
      </dgm:prSet>
      <dgm:spPr/>
    </dgm:pt>
    <dgm:pt modelId="{E014353B-AA07-4800-BBE1-C2F504AAA172}" type="pres">
      <dgm:prSet presAssocID="{F47CE962-21B0-4ECC-A74C-AB0A305F5AFC}" presName="fgShape" presStyleLbl="fgShp" presStyleIdx="0" presStyleCnt="1" custScaleX="101673" custScaleY="56710"/>
      <dgm:spPr>
        <a:prstGeom prst="rightArrow">
          <a:avLst/>
        </a:prstGeom>
      </dgm:spPr>
    </dgm:pt>
    <dgm:pt modelId="{E015BFD8-209C-4F22-B728-B2574C23C067}" type="pres">
      <dgm:prSet presAssocID="{F47CE962-21B0-4ECC-A74C-AB0A305F5AFC}" presName="linComp" presStyleCnt="0"/>
      <dgm:spPr/>
    </dgm:pt>
    <dgm:pt modelId="{24FCF8BD-BF91-4E9D-97CD-F36B90DDDD6B}" type="pres">
      <dgm:prSet presAssocID="{179E4829-5841-458F-B873-4EC3DBD96E4B}" presName="compNode" presStyleCnt="0"/>
      <dgm:spPr/>
    </dgm:pt>
    <dgm:pt modelId="{E6BFBB67-FA76-4F70-92D0-5DBE89AE74F7}" type="pres">
      <dgm:prSet presAssocID="{179E4829-5841-458F-B873-4EC3DBD96E4B}" presName="bkgdShape" presStyleLbl="node1" presStyleIdx="0" presStyleCnt="5" custLinFactNeighborX="-516"/>
      <dgm:spPr/>
    </dgm:pt>
    <dgm:pt modelId="{58539A80-7D2A-4742-874C-35C7C81C550A}" type="pres">
      <dgm:prSet presAssocID="{179E4829-5841-458F-B873-4EC3DBD96E4B}" presName="nodeTx" presStyleLbl="node1" presStyleIdx="0" presStyleCnt="5">
        <dgm:presLayoutVars>
          <dgm:bulletEnabled val="1"/>
        </dgm:presLayoutVars>
      </dgm:prSet>
      <dgm:spPr/>
    </dgm:pt>
    <dgm:pt modelId="{FEE33A6D-4DA0-43AA-BCF1-C69582922418}" type="pres">
      <dgm:prSet presAssocID="{179E4829-5841-458F-B873-4EC3DBD96E4B}" presName="invisiNode" presStyleLbl="node1" presStyleIdx="0" presStyleCnt="5"/>
      <dgm:spPr/>
    </dgm:pt>
    <dgm:pt modelId="{947E7845-87DF-45EE-882E-FEF414CEE52B}" type="pres">
      <dgm:prSet presAssocID="{179E4829-5841-458F-B873-4EC3DBD96E4B}" presName="imagNode" presStyleLbl="fgImgPlace1" presStyleIdx="0" presStyleCnt="5" custScaleY="65882"/>
      <dgm:spPr>
        <a:prstGeom prst="rect">
          <a:avLst/>
        </a:prstGeom>
        <a:blipFill rotWithShape="0">
          <a:blip xmlns:r="http://schemas.openxmlformats.org/officeDocument/2006/relationships" r:embed="rId1" cstate="email">
            <a:extLst>
              <a:ext uri="{28A0092B-C50C-407E-A947-70E740481C1C}">
                <a14:useLocalDpi xmlns:a14="http://schemas.microsoft.com/office/drawing/2010/main"/>
              </a:ext>
            </a:extLst>
          </a:blip>
          <a:stretch>
            <a:fillRect/>
          </a:stretch>
        </a:blipFill>
        <a:ln>
          <a:noFill/>
        </a:ln>
      </dgm:spPr>
    </dgm:pt>
    <dgm:pt modelId="{D055E9E5-8CBF-45FD-BB79-62554C6589B0}" type="pres">
      <dgm:prSet presAssocID="{D16C2553-71CF-44C1-9566-40156F30481C}" presName="sibTrans" presStyleLbl="sibTrans2D1" presStyleIdx="0" presStyleCnt="0"/>
      <dgm:spPr/>
    </dgm:pt>
    <dgm:pt modelId="{EB8036A4-9980-42F2-8187-852B9C9D4200}" type="pres">
      <dgm:prSet presAssocID="{A82950C0-166B-4724-A7E8-7FC4012C05A4}" presName="compNode" presStyleCnt="0"/>
      <dgm:spPr/>
    </dgm:pt>
    <dgm:pt modelId="{6E5A90BE-8C75-4070-9FDC-0D6BA0EE5480}" type="pres">
      <dgm:prSet presAssocID="{A82950C0-166B-4724-A7E8-7FC4012C05A4}" presName="bkgdShape" presStyleLbl="node1" presStyleIdx="1" presStyleCnt="5"/>
      <dgm:spPr/>
    </dgm:pt>
    <dgm:pt modelId="{71F64E8B-33A4-42D6-9C6C-97258CBEAA8A}" type="pres">
      <dgm:prSet presAssocID="{A82950C0-166B-4724-A7E8-7FC4012C05A4}" presName="nodeTx" presStyleLbl="node1" presStyleIdx="1" presStyleCnt="5">
        <dgm:presLayoutVars>
          <dgm:bulletEnabled val="1"/>
        </dgm:presLayoutVars>
      </dgm:prSet>
      <dgm:spPr/>
    </dgm:pt>
    <dgm:pt modelId="{681844A5-AC68-4E99-A041-C14A4F5C1E80}" type="pres">
      <dgm:prSet presAssocID="{A82950C0-166B-4724-A7E8-7FC4012C05A4}" presName="invisiNode" presStyleLbl="node1" presStyleIdx="1" presStyleCnt="5"/>
      <dgm:spPr/>
    </dgm:pt>
    <dgm:pt modelId="{DBCD6428-D658-452A-A997-B3CE92025DF5}" type="pres">
      <dgm:prSet presAssocID="{A82950C0-166B-4724-A7E8-7FC4012C05A4}" presName="imagNode" presStyleLbl="fgImgPlace1" presStyleIdx="1" presStyleCnt="5" custScaleY="65882"/>
      <dgm:spPr>
        <a:prstGeom prst="rect">
          <a:avLst/>
        </a:prstGeom>
        <a:blipFill rotWithShape="0">
          <a:blip xmlns:r="http://schemas.openxmlformats.org/officeDocument/2006/relationships" r:embed="rId2" cstate="email">
            <a:extLst>
              <a:ext uri="{28A0092B-C50C-407E-A947-70E740481C1C}">
                <a14:useLocalDpi xmlns:a14="http://schemas.microsoft.com/office/drawing/2010/main"/>
              </a:ext>
            </a:extLst>
          </a:blip>
          <a:stretch>
            <a:fillRect/>
          </a:stretch>
        </a:blipFill>
        <a:ln>
          <a:noFill/>
        </a:ln>
      </dgm:spPr>
    </dgm:pt>
    <dgm:pt modelId="{5C0A2F31-E42A-4E48-8700-AEB8F40C22BD}" type="pres">
      <dgm:prSet presAssocID="{B9847799-98F1-471F-9667-9FD6F398A11D}" presName="sibTrans" presStyleLbl="sibTrans2D1" presStyleIdx="0" presStyleCnt="0"/>
      <dgm:spPr/>
    </dgm:pt>
    <dgm:pt modelId="{19037D76-2EFF-4435-8744-423E7EE63A7C}" type="pres">
      <dgm:prSet presAssocID="{D13E0843-3494-4478-81A1-2529A2703F9A}" presName="compNode" presStyleCnt="0"/>
      <dgm:spPr/>
    </dgm:pt>
    <dgm:pt modelId="{D6954D39-0539-4C9B-8C6D-A2AA948C1074}" type="pres">
      <dgm:prSet presAssocID="{D13E0843-3494-4478-81A1-2529A2703F9A}" presName="bkgdShape" presStyleLbl="node1" presStyleIdx="2" presStyleCnt="5"/>
      <dgm:spPr/>
    </dgm:pt>
    <dgm:pt modelId="{B16F1AE4-9E1A-46CA-B0DC-B614CD4EC484}" type="pres">
      <dgm:prSet presAssocID="{D13E0843-3494-4478-81A1-2529A2703F9A}" presName="nodeTx" presStyleLbl="node1" presStyleIdx="2" presStyleCnt="5">
        <dgm:presLayoutVars>
          <dgm:bulletEnabled val="1"/>
        </dgm:presLayoutVars>
      </dgm:prSet>
      <dgm:spPr/>
    </dgm:pt>
    <dgm:pt modelId="{40F98D21-16A6-4127-9FF7-DB1B57514D44}" type="pres">
      <dgm:prSet presAssocID="{D13E0843-3494-4478-81A1-2529A2703F9A}" presName="invisiNode" presStyleLbl="node1" presStyleIdx="2" presStyleCnt="5"/>
      <dgm:spPr/>
    </dgm:pt>
    <dgm:pt modelId="{C9E173E3-BADE-4663-AC54-1D72E4F9EBF1}" type="pres">
      <dgm:prSet presAssocID="{D13E0843-3494-4478-81A1-2529A2703F9A}" presName="imagNode" presStyleLbl="fgImgPlace1" presStyleIdx="2" presStyleCnt="5" custScaleY="53342"/>
      <dgm:spPr>
        <a:prstGeom prst="rect">
          <a:avLst/>
        </a:prstGeom>
        <a:blipFill rotWithShape="0">
          <a:blip xmlns:r="http://schemas.openxmlformats.org/officeDocument/2006/relationships" r:embed="rId3" cstate="email">
            <a:extLst>
              <a:ext uri="{28A0092B-C50C-407E-A947-70E740481C1C}">
                <a14:useLocalDpi xmlns:a14="http://schemas.microsoft.com/office/drawing/2010/main"/>
              </a:ext>
            </a:extLst>
          </a:blip>
          <a:stretch>
            <a:fillRect/>
          </a:stretch>
        </a:blipFill>
        <a:ln>
          <a:noFill/>
        </a:ln>
      </dgm:spPr>
    </dgm:pt>
    <dgm:pt modelId="{7EE0D1C3-4D51-44D6-A20C-5AE61AD0550D}" type="pres">
      <dgm:prSet presAssocID="{A9029097-5E31-47B3-8767-2F9646BB2BEE}" presName="sibTrans" presStyleLbl="sibTrans2D1" presStyleIdx="0" presStyleCnt="0"/>
      <dgm:spPr/>
    </dgm:pt>
    <dgm:pt modelId="{E092AC2B-71EC-49A4-8AE8-40084E99F8FF}" type="pres">
      <dgm:prSet presAssocID="{AFAAE43F-DA72-4035-BE4C-F02E65F278C1}" presName="compNode" presStyleCnt="0"/>
      <dgm:spPr/>
    </dgm:pt>
    <dgm:pt modelId="{D6A8BEA7-9232-4C3C-AFB9-BAA5783B185A}" type="pres">
      <dgm:prSet presAssocID="{AFAAE43F-DA72-4035-BE4C-F02E65F278C1}" presName="bkgdShape" presStyleLbl="node1" presStyleIdx="3" presStyleCnt="5"/>
      <dgm:spPr/>
    </dgm:pt>
    <dgm:pt modelId="{C80F40B0-58DF-43C2-8DC0-ABE0F4D1FF75}" type="pres">
      <dgm:prSet presAssocID="{AFAAE43F-DA72-4035-BE4C-F02E65F278C1}" presName="nodeTx" presStyleLbl="node1" presStyleIdx="3" presStyleCnt="5">
        <dgm:presLayoutVars>
          <dgm:bulletEnabled val="1"/>
        </dgm:presLayoutVars>
      </dgm:prSet>
      <dgm:spPr/>
    </dgm:pt>
    <dgm:pt modelId="{24482A1C-5C58-4263-81F9-4171F90CA281}" type="pres">
      <dgm:prSet presAssocID="{AFAAE43F-DA72-4035-BE4C-F02E65F278C1}" presName="invisiNode" presStyleLbl="node1" presStyleIdx="3" presStyleCnt="5"/>
      <dgm:spPr/>
    </dgm:pt>
    <dgm:pt modelId="{B826C0F0-31B4-4FA5-9127-06C799F64E4F}" type="pres">
      <dgm:prSet presAssocID="{AFAAE43F-DA72-4035-BE4C-F02E65F278C1}" presName="imagNode" presStyleLbl="fgImgPlace1" presStyleIdx="3" presStyleCnt="5" custScaleX="53814" custScaleY="75818"/>
      <dgm:spPr>
        <a:prstGeom prst="rect">
          <a:avLst/>
        </a:prstGeom>
        <a:blipFill rotWithShape="0">
          <a:blip xmlns:r="http://schemas.openxmlformats.org/officeDocument/2006/relationships" r:embed="rId4" cstate="email">
            <a:extLst>
              <a:ext uri="{28A0092B-C50C-407E-A947-70E740481C1C}">
                <a14:useLocalDpi xmlns:a14="http://schemas.microsoft.com/office/drawing/2010/main"/>
              </a:ext>
            </a:extLst>
          </a:blip>
          <a:stretch>
            <a:fillRect/>
          </a:stretch>
        </a:blipFill>
        <a:ln>
          <a:noFill/>
        </a:ln>
      </dgm:spPr>
    </dgm:pt>
    <dgm:pt modelId="{15F2B4D0-5A5B-4944-AC22-0FCD092A8DB0}" type="pres">
      <dgm:prSet presAssocID="{A50732E8-E0D5-43F0-A94F-EB4D6EDAD1E0}" presName="sibTrans" presStyleLbl="sibTrans2D1" presStyleIdx="0" presStyleCnt="0"/>
      <dgm:spPr/>
    </dgm:pt>
    <dgm:pt modelId="{99558502-9975-4EB3-830A-918F76A06E67}" type="pres">
      <dgm:prSet presAssocID="{695D1D54-D29A-405C-8E13-A962F27FD7E8}" presName="compNode" presStyleCnt="0"/>
      <dgm:spPr/>
    </dgm:pt>
    <dgm:pt modelId="{310A5761-CB6F-4828-884E-2C98214178D4}" type="pres">
      <dgm:prSet presAssocID="{695D1D54-D29A-405C-8E13-A962F27FD7E8}" presName="bkgdShape" presStyleLbl="node1" presStyleIdx="4" presStyleCnt="5"/>
      <dgm:spPr/>
    </dgm:pt>
    <dgm:pt modelId="{816E0D1B-0F5F-48EF-9D6B-63C348179374}" type="pres">
      <dgm:prSet presAssocID="{695D1D54-D29A-405C-8E13-A962F27FD7E8}" presName="nodeTx" presStyleLbl="node1" presStyleIdx="4" presStyleCnt="5">
        <dgm:presLayoutVars>
          <dgm:bulletEnabled val="1"/>
        </dgm:presLayoutVars>
      </dgm:prSet>
      <dgm:spPr/>
    </dgm:pt>
    <dgm:pt modelId="{094F9CA2-D30B-41FF-8D9C-A1B033D33E6C}" type="pres">
      <dgm:prSet presAssocID="{695D1D54-D29A-405C-8E13-A962F27FD7E8}" presName="invisiNode" presStyleLbl="node1" presStyleIdx="4" presStyleCnt="5"/>
      <dgm:spPr/>
    </dgm:pt>
    <dgm:pt modelId="{1AD13304-DC62-4C50-A1D8-78B3AA146E00}" type="pres">
      <dgm:prSet presAssocID="{695D1D54-D29A-405C-8E13-A962F27FD7E8}" presName="imagNode" presStyleLbl="fgImgPlace1" presStyleIdx="4" presStyleCnt="5" custScaleY="95689"/>
      <dgm:spPr>
        <a:prstGeom prst="rect">
          <a:avLst/>
        </a:prstGeom>
        <a:blipFill rotWithShape="0">
          <a:blip xmlns:r="http://schemas.openxmlformats.org/officeDocument/2006/relationships" r:embed="rId5" cstate="email">
            <a:extLst>
              <a:ext uri="{28A0092B-C50C-407E-A947-70E740481C1C}">
                <a14:useLocalDpi xmlns:a14="http://schemas.microsoft.com/office/drawing/2010/main"/>
              </a:ext>
            </a:extLst>
          </a:blip>
          <a:stretch>
            <a:fillRect/>
          </a:stretch>
        </a:blipFill>
        <a:ln>
          <a:noFill/>
        </a:ln>
      </dgm:spPr>
    </dgm:pt>
  </dgm:ptLst>
  <dgm:cxnLst>
    <dgm:cxn modelId="{7D745406-0959-4298-8CFC-828D8D29C183}" type="presOf" srcId="{AFAAE43F-DA72-4035-BE4C-F02E65F278C1}" destId="{C80F40B0-58DF-43C2-8DC0-ABE0F4D1FF75}" srcOrd="1" destOrd="0" presId="urn:microsoft.com/office/officeart/2005/8/layout/hList7#2"/>
    <dgm:cxn modelId="{DDE64C18-7828-48B7-BB9C-4E3438258E2E}" srcId="{F47CE962-21B0-4ECC-A74C-AB0A305F5AFC}" destId="{179E4829-5841-458F-B873-4EC3DBD96E4B}" srcOrd="0" destOrd="0" parTransId="{364D73D3-6658-461E-ABEC-951374BBA3EA}" sibTransId="{D16C2553-71CF-44C1-9566-40156F30481C}"/>
    <dgm:cxn modelId="{6EB25A22-3F3D-4E76-9243-54137F94F3A2}" type="presOf" srcId="{B9847799-98F1-471F-9667-9FD6F398A11D}" destId="{5C0A2F31-E42A-4E48-8700-AEB8F40C22BD}" srcOrd="0" destOrd="0" presId="urn:microsoft.com/office/officeart/2005/8/layout/hList7#2"/>
    <dgm:cxn modelId="{3D0B652C-6CA9-4E42-8950-B4DDC3E2D23D}" type="presOf" srcId="{179E4829-5841-458F-B873-4EC3DBD96E4B}" destId="{E6BFBB67-FA76-4F70-92D0-5DBE89AE74F7}" srcOrd="0" destOrd="0" presId="urn:microsoft.com/office/officeart/2005/8/layout/hList7#2"/>
    <dgm:cxn modelId="{45D0652D-B7E3-4416-BAE5-D9CB1B0EE4B1}" type="presOf" srcId="{D13E0843-3494-4478-81A1-2529A2703F9A}" destId="{D6954D39-0539-4C9B-8C6D-A2AA948C1074}" srcOrd="0" destOrd="0" presId="urn:microsoft.com/office/officeart/2005/8/layout/hList7#2"/>
    <dgm:cxn modelId="{9CFC6F38-C6D9-4CAD-A229-D31195A14749}" type="presOf" srcId="{A82950C0-166B-4724-A7E8-7FC4012C05A4}" destId="{6E5A90BE-8C75-4070-9FDC-0D6BA0EE5480}" srcOrd="0" destOrd="0" presId="urn:microsoft.com/office/officeart/2005/8/layout/hList7#2"/>
    <dgm:cxn modelId="{26336440-BC62-4B4A-9B71-C1311A517835}" type="presOf" srcId="{F47CE962-21B0-4ECC-A74C-AB0A305F5AFC}" destId="{80E92C65-73F3-40A8-82FD-3C120B7983EC}" srcOrd="0" destOrd="0" presId="urn:microsoft.com/office/officeart/2005/8/layout/hList7#2"/>
    <dgm:cxn modelId="{8B29186A-C5B2-4E40-9D98-0BC99DD4CDF9}" srcId="{F47CE962-21B0-4ECC-A74C-AB0A305F5AFC}" destId="{695D1D54-D29A-405C-8E13-A962F27FD7E8}" srcOrd="4" destOrd="0" parTransId="{064C3B66-5578-4D7A-BEEF-A8BAA3ACB671}" sibTransId="{F96A0266-3125-413E-85DD-8DCDDFECDB0E}"/>
    <dgm:cxn modelId="{87DA9B4B-724A-4337-B44F-F2F14E07AF9B}" srcId="{F47CE962-21B0-4ECC-A74C-AB0A305F5AFC}" destId="{A82950C0-166B-4724-A7E8-7FC4012C05A4}" srcOrd="1" destOrd="0" parTransId="{9F652ACF-78CF-4FA7-8ADB-E471C038E85B}" sibTransId="{B9847799-98F1-471F-9667-9FD6F398A11D}"/>
    <dgm:cxn modelId="{0493DF4D-0D15-4CB2-A223-C4BAC5027D3B}" type="presOf" srcId="{695D1D54-D29A-405C-8E13-A962F27FD7E8}" destId="{310A5761-CB6F-4828-884E-2C98214178D4}" srcOrd="0" destOrd="0" presId="urn:microsoft.com/office/officeart/2005/8/layout/hList7#2"/>
    <dgm:cxn modelId="{B13D6552-72C0-4685-BFBA-1F833284EB0C}" type="presOf" srcId="{A50732E8-E0D5-43F0-A94F-EB4D6EDAD1E0}" destId="{15F2B4D0-5A5B-4944-AC22-0FCD092A8DB0}" srcOrd="0" destOrd="0" presId="urn:microsoft.com/office/officeart/2005/8/layout/hList7#2"/>
    <dgm:cxn modelId="{30674954-7AE2-4BAA-B666-061E0B4A58D1}" type="presOf" srcId="{179E4829-5841-458F-B873-4EC3DBD96E4B}" destId="{58539A80-7D2A-4742-874C-35C7C81C550A}" srcOrd="1" destOrd="0" presId="urn:microsoft.com/office/officeart/2005/8/layout/hList7#2"/>
    <dgm:cxn modelId="{A57F7756-BDDC-46C5-AEEB-899C70D50B04}" type="presOf" srcId="{A9029097-5E31-47B3-8767-2F9646BB2BEE}" destId="{7EE0D1C3-4D51-44D6-A20C-5AE61AD0550D}" srcOrd="0" destOrd="0" presId="urn:microsoft.com/office/officeart/2005/8/layout/hList7#2"/>
    <dgm:cxn modelId="{5B6D1E83-5355-4790-ACD0-40D4A4948706}" type="presOf" srcId="{A82950C0-166B-4724-A7E8-7FC4012C05A4}" destId="{71F64E8B-33A4-42D6-9C6C-97258CBEAA8A}" srcOrd="1" destOrd="0" presId="urn:microsoft.com/office/officeart/2005/8/layout/hList7#2"/>
    <dgm:cxn modelId="{E584FBA9-D307-4F54-9560-F7173EEE4304}" srcId="{F47CE962-21B0-4ECC-A74C-AB0A305F5AFC}" destId="{AFAAE43F-DA72-4035-BE4C-F02E65F278C1}" srcOrd="3" destOrd="0" parTransId="{CAD995ED-24F9-4AC0-A8C2-AED818C69D14}" sibTransId="{A50732E8-E0D5-43F0-A94F-EB4D6EDAD1E0}"/>
    <dgm:cxn modelId="{73044CBA-124D-4B4A-8C60-7C829800ACC5}" type="presOf" srcId="{D16C2553-71CF-44C1-9566-40156F30481C}" destId="{D055E9E5-8CBF-45FD-BB79-62554C6589B0}" srcOrd="0" destOrd="0" presId="urn:microsoft.com/office/officeart/2005/8/layout/hList7#2"/>
    <dgm:cxn modelId="{4FEBC5BB-03D7-43D2-8604-FD5332BECF69}" srcId="{F47CE962-21B0-4ECC-A74C-AB0A305F5AFC}" destId="{D13E0843-3494-4478-81A1-2529A2703F9A}" srcOrd="2" destOrd="0" parTransId="{0C9F4D6B-C963-424D-B63A-69B8829E5BA0}" sibTransId="{A9029097-5E31-47B3-8767-2F9646BB2BEE}"/>
    <dgm:cxn modelId="{6C42F0BC-C7D0-475D-AD12-26D59B258CA5}" type="presOf" srcId="{D13E0843-3494-4478-81A1-2529A2703F9A}" destId="{B16F1AE4-9E1A-46CA-B0DC-B614CD4EC484}" srcOrd="1" destOrd="0" presId="urn:microsoft.com/office/officeart/2005/8/layout/hList7#2"/>
    <dgm:cxn modelId="{B2C7EEDA-4BC1-4F11-8F02-411E52E5267C}" type="presOf" srcId="{695D1D54-D29A-405C-8E13-A962F27FD7E8}" destId="{816E0D1B-0F5F-48EF-9D6B-63C348179374}" srcOrd="1" destOrd="0" presId="urn:microsoft.com/office/officeart/2005/8/layout/hList7#2"/>
    <dgm:cxn modelId="{5A9924DD-5A47-4C4F-8D8D-CD8C4C137EA1}" type="presOf" srcId="{AFAAE43F-DA72-4035-BE4C-F02E65F278C1}" destId="{D6A8BEA7-9232-4C3C-AFB9-BAA5783B185A}" srcOrd="0" destOrd="0" presId="urn:microsoft.com/office/officeart/2005/8/layout/hList7#2"/>
    <dgm:cxn modelId="{3E506F1C-6F73-4C0B-9B59-34B4EF73583E}" type="presParOf" srcId="{80E92C65-73F3-40A8-82FD-3C120B7983EC}" destId="{E014353B-AA07-4800-BBE1-C2F504AAA172}" srcOrd="0" destOrd="0" presId="urn:microsoft.com/office/officeart/2005/8/layout/hList7#2"/>
    <dgm:cxn modelId="{DCDAF573-DBDA-4776-89C0-01D96C38DBBE}" type="presParOf" srcId="{80E92C65-73F3-40A8-82FD-3C120B7983EC}" destId="{E015BFD8-209C-4F22-B728-B2574C23C067}" srcOrd="1" destOrd="0" presId="urn:microsoft.com/office/officeart/2005/8/layout/hList7#2"/>
    <dgm:cxn modelId="{214F7DEA-E9EC-4E5B-A62B-CCF100258E04}" type="presParOf" srcId="{E015BFD8-209C-4F22-B728-B2574C23C067}" destId="{24FCF8BD-BF91-4E9D-97CD-F36B90DDDD6B}" srcOrd="0" destOrd="0" presId="urn:microsoft.com/office/officeart/2005/8/layout/hList7#2"/>
    <dgm:cxn modelId="{36A76618-7A77-4C2C-AD71-25AB0C6372B3}" type="presParOf" srcId="{24FCF8BD-BF91-4E9D-97CD-F36B90DDDD6B}" destId="{E6BFBB67-FA76-4F70-92D0-5DBE89AE74F7}" srcOrd="0" destOrd="0" presId="urn:microsoft.com/office/officeart/2005/8/layout/hList7#2"/>
    <dgm:cxn modelId="{10C232C1-744C-499A-9DBE-F2123E46B4EB}" type="presParOf" srcId="{24FCF8BD-BF91-4E9D-97CD-F36B90DDDD6B}" destId="{58539A80-7D2A-4742-874C-35C7C81C550A}" srcOrd="1" destOrd="0" presId="urn:microsoft.com/office/officeart/2005/8/layout/hList7#2"/>
    <dgm:cxn modelId="{D2B7F343-E55C-4F8E-AAF2-C968DE04285E}" type="presParOf" srcId="{24FCF8BD-BF91-4E9D-97CD-F36B90DDDD6B}" destId="{FEE33A6D-4DA0-43AA-BCF1-C69582922418}" srcOrd="2" destOrd="0" presId="urn:microsoft.com/office/officeart/2005/8/layout/hList7#2"/>
    <dgm:cxn modelId="{76CAAA9D-32EB-43B5-9E42-98790F565EDF}" type="presParOf" srcId="{24FCF8BD-BF91-4E9D-97CD-F36B90DDDD6B}" destId="{947E7845-87DF-45EE-882E-FEF414CEE52B}" srcOrd="3" destOrd="0" presId="urn:microsoft.com/office/officeart/2005/8/layout/hList7#2"/>
    <dgm:cxn modelId="{86EC4511-6964-4BE1-9A79-4629251E3738}" type="presParOf" srcId="{E015BFD8-209C-4F22-B728-B2574C23C067}" destId="{D055E9E5-8CBF-45FD-BB79-62554C6589B0}" srcOrd="1" destOrd="0" presId="urn:microsoft.com/office/officeart/2005/8/layout/hList7#2"/>
    <dgm:cxn modelId="{83C39944-8AF2-43C5-8016-C97324BBE79F}" type="presParOf" srcId="{E015BFD8-209C-4F22-B728-B2574C23C067}" destId="{EB8036A4-9980-42F2-8187-852B9C9D4200}" srcOrd="2" destOrd="0" presId="urn:microsoft.com/office/officeart/2005/8/layout/hList7#2"/>
    <dgm:cxn modelId="{08309E89-524E-485B-BF84-EBE903AC9DB0}" type="presParOf" srcId="{EB8036A4-9980-42F2-8187-852B9C9D4200}" destId="{6E5A90BE-8C75-4070-9FDC-0D6BA0EE5480}" srcOrd="0" destOrd="0" presId="urn:microsoft.com/office/officeart/2005/8/layout/hList7#2"/>
    <dgm:cxn modelId="{01F5949A-92D3-4B8C-98AE-2C2CBCD5A0F9}" type="presParOf" srcId="{EB8036A4-9980-42F2-8187-852B9C9D4200}" destId="{71F64E8B-33A4-42D6-9C6C-97258CBEAA8A}" srcOrd="1" destOrd="0" presId="urn:microsoft.com/office/officeart/2005/8/layout/hList7#2"/>
    <dgm:cxn modelId="{E2FB37AA-65FC-4036-88F3-399DB2008B44}" type="presParOf" srcId="{EB8036A4-9980-42F2-8187-852B9C9D4200}" destId="{681844A5-AC68-4E99-A041-C14A4F5C1E80}" srcOrd="2" destOrd="0" presId="urn:microsoft.com/office/officeart/2005/8/layout/hList7#2"/>
    <dgm:cxn modelId="{77A094F7-D8DE-4DCC-A81B-7EAC983A465A}" type="presParOf" srcId="{EB8036A4-9980-42F2-8187-852B9C9D4200}" destId="{DBCD6428-D658-452A-A997-B3CE92025DF5}" srcOrd="3" destOrd="0" presId="urn:microsoft.com/office/officeart/2005/8/layout/hList7#2"/>
    <dgm:cxn modelId="{C8A3AED0-724C-4988-9DEB-B45814824E79}" type="presParOf" srcId="{E015BFD8-209C-4F22-B728-B2574C23C067}" destId="{5C0A2F31-E42A-4E48-8700-AEB8F40C22BD}" srcOrd="3" destOrd="0" presId="urn:microsoft.com/office/officeart/2005/8/layout/hList7#2"/>
    <dgm:cxn modelId="{3E04E8A6-9B4D-4B66-8788-16C453143F40}" type="presParOf" srcId="{E015BFD8-209C-4F22-B728-B2574C23C067}" destId="{19037D76-2EFF-4435-8744-423E7EE63A7C}" srcOrd="4" destOrd="0" presId="urn:microsoft.com/office/officeart/2005/8/layout/hList7#2"/>
    <dgm:cxn modelId="{AA43541B-CCE1-4EC5-AA96-6C9C52B5448D}" type="presParOf" srcId="{19037D76-2EFF-4435-8744-423E7EE63A7C}" destId="{D6954D39-0539-4C9B-8C6D-A2AA948C1074}" srcOrd="0" destOrd="0" presId="urn:microsoft.com/office/officeart/2005/8/layout/hList7#2"/>
    <dgm:cxn modelId="{E21EE195-898F-4773-B18B-FEECD486FC7D}" type="presParOf" srcId="{19037D76-2EFF-4435-8744-423E7EE63A7C}" destId="{B16F1AE4-9E1A-46CA-B0DC-B614CD4EC484}" srcOrd="1" destOrd="0" presId="urn:microsoft.com/office/officeart/2005/8/layout/hList7#2"/>
    <dgm:cxn modelId="{BE86C80A-B951-4550-AD99-7A2F3C2BF851}" type="presParOf" srcId="{19037D76-2EFF-4435-8744-423E7EE63A7C}" destId="{40F98D21-16A6-4127-9FF7-DB1B57514D44}" srcOrd="2" destOrd="0" presId="urn:microsoft.com/office/officeart/2005/8/layout/hList7#2"/>
    <dgm:cxn modelId="{DBA91238-4F37-47A9-877A-0C768B3FEBFE}" type="presParOf" srcId="{19037D76-2EFF-4435-8744-423E7EE63A7C}" destId="{C9E173E3-BADE-4663-AC54-1D72E4F9EBF1}" srcOrd="3" destOrd="0" presId="urn:microsoft.com/office/officeart/2005/8/layout/hList7#2"/>
    <dgm:cxn modelId="{62EC2E90-97A1-431B-9B34-D2F09AEE05B9}" type="presParOf" srcId="{E015BFD8-209C-4F22-B728-B2574C23C067}" destId="{7EE0D1C3-4D51-44D6-A20C-5AE61AD0550D}" srcOrd="5" destOrd="0" presId="urn:microsoft.com/office/officeart/2005/8/layout/hList7#2"/>
    <dgm:cxn modelId="{D6F07D09-6EAE-4127-BB57-745DECDA4597}" type="presParOf" srcId="{E015BFD8-209C-4F22-B728-B2574C23C067}" destId="{E092AC2B-71EC-49A4-8AE8-40084E99F8FF}" srcOrd="6" destOrd="0" presId="urn:microsoft.com/office/officeart/2005/8/layout/hList7#2"/>
    <dgm:cxn modelId="{0071080C-52B7-46DF-8E86-3759F7706E3F}" type="presParOf" srcId="{E092AC2B-71EC-49A4-8AE8-40084E99F8FF}" destId="{D6A8BEA7-9232-4C3C-AFB9-BAA5783B185A}" srcOrd="0" destOrd="0" presId="urn:microsoft.com/office/officeart/2005/8/layout/hList7#2"/>
    <dgm:cxn modelId="{CF184364-6A17-4BE9-9160-13A7ADBA292D}" type="presParOf" srcId="{E092AC2B-71EC-49A4-8AE8-40084E99F8FF}" destId="{C80F40B0-58DF-43C2-8DC0-ABE0F4D1FF75}" srcOrd="1" destOrd="0" presId="urn:microsoft.com/office/officeart/2005/8/layout/hList7#2"/>
    <dgm:cxn modelId="{141DF81F-B1A3-4B9C-BD49-C66BD9457D0D}" type="presParOf" srcId="{E092AC2B-71EC-49A4-8AE8-40084E99F8FF}" destId="{24482A1C-5C58-4263-81F9-4171F90CA281}" srcOrd="2" destOrd="0" presId="urn:microsoft.com/office/officeart/2005/8/layout/hList7#2"/>
    <dgm:cxn modelId="{20670AED-E41D-4805-852A-6C9BAFA1A0D3}" type="presParOf" srcId="{E092AC2B-71EC-49A4-8AE8-40084E99F8FF}" destId="{B826C0F0-31B4-4FA5-9127-06C799F64E4F}" srcOrd="3" destOrd="0" presId="urn:microsoft.com/office/officeart/2005/8/layout/hList7#2"/>
    <dgm:cxn modelId="{84D0AF6E-47F1-43F3-9953-25EEC90480CF}" type="presParOf" srcId="{E015BFD8-209C-4F22-B728-B2574C23C067}" destId="{15F2B4D0-5A5B-4944-AC22-0FCD092A8DB0}" srcOrd="7" destOrd="0" presId="urn:microsoft.com/office/officeart/2005/8/layout/hList7#2"/>
    <dgm:cxn modelId="{4C5FC75B-3418-4F5F-9FF1-8BE815DF17B2}" type="presParOf" srcId="{E015BFD8-209C-4F22-B728-B2574C23C067}" destId="{99558502-9975-4EB3-830A-918F76A06E67}" srcOrd="8" destOrd="0" presId="urn:microsoft.com/office/officeart/2005/8/layout/hList7#2"/>
    <dgm:cxn modelId="{0B901AB1-1FDD-4E97-B641-D0F2B0B9F2DE}" type="presParOf" srcId="{99558502-9975-4EB3-830A-918F76A06E67}" destId="{310A5761-CB6F-4828-884E-2C98214178D4}" srcOrd="0" destOrd="0" presId="urn:microsoft.com/office/officeart/2005/8/layout/hList7#2"/>
    <dgm:cxn modelId="{8DE6CF93-54F9-45AC-87DE-2F3C7D498AEA}" type="presParOf" srcId="{99558502-9975-4EB3-830A-918F76A06E67}" destId="{816E0D1B-0F5F-48EF-9D6B-63C348179374}" srcOrd="1" destOrd="0" presId="urn:microsoft.com/office/officeart/2005/8/layout/hList7#2"/>
    <dgm:cxn modelId="{1D45905B-41C1-4AA9-9DA7-C15CD07177EA}" type="presParOf" srcId="{99558502-9975-4EB3-830A-918F76A06E67}" destId="{094F9CA2-D30B-41FF-8D9C-A1B033D33E6C}" srcOrd="2" destOrd="0" presId="urn:microsoft.com/office/officeart/2005/8/layout/hList7#2"/>
    <dgm:cxn modelId="{CB6418EC-FF5F-49B0-B456-49C40B3D9480}" type="presParOf" srcId="{99558502-9975-4EB3-830A-918F76A06E67}" destId="{1AD13304-DC62-4C50-A1D8-78B3AA146E00}" srcOrd="3" destOrd="0" presId="urn:microsoft.com/office/officeart/2005/8/layout/hList7#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E1C16F-8DAF-4549-A844-DF6974C9C285}">
      <dsp:nvSpPr>
        <dsp:cNvPr id="0" name=""/>
        <dsp:cNvSpPr/>
      </dsp:nvSpPr>
      <dsp:spPr>
        <a:xfrm>
          <a:off x="973608" y="2309"/>
          <a:ext cx="2748765" cy="164925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Services and pathways for people with young onset dementia </a:t>
          </a:r>
          <a:endParaRPr lang="en-US" sz="2400" kern="1200" dirty="0"/>
        </a:p>
      </dsp:txBody>
      <dsp:txXfrm>
        <a:off x="973608" y="2309"/>
        <a:ext cx="2748765" cy="1649259"/>
      </dsp:txXfrm>
    </dsp:sp>
    <dsp:sp modelId="{C615FC94-3263-4353-82CE-1697D911FD3A}">
      <dsp:nvSpPr>
        <dsp:cNvPr id="0" name=""/>
        <dsp:cNvSpPr/>
      </dsp:nvSpPr>
      <dsp:spPr>
        <a:xfrm>
          <a:off x="3997250" y="2309"/>
          <a:ext cx="2748765" cy="164925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Treatment of cognitive and non-cognitive symptoms in dementia</a:t>
          </a:r>
        </a:p>
      </dsp:txBody>
      <dsp:txXfrm>
        <a:off x="3997250" y="2309"/>
        <a:ext cx="2748765" cy="1649259"/>
      </dsp:txXfrm>
    </dsp:sp>
    <dsp:sp modelId="{5CA6648E-27B1-4FDE-9F2D-8E47CCCC9EB6}">
      <dsp:nvSpPr>
        <dsp:cNvPr id="0" name=""/>
        <dsp:cNvSpPr/>
      </dsp:nvSpPr>
      <dsp:spPr>
        <a:xfrm>
          <a:off x="7020892" y="2309"/>
          <a:ext cx="2748765" cy="164925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Psychological approaches</a:t>
          </a:r>
        </a:p>
      </dsp:txBody>
      <dsp:txXfrm>
        <a:off x="7020892" y="2309"/>
        <a:ext cx="2748765" cy="1649259"/>
      </dsp:txXfrm>
    </dsp:sp>
    <dsp:sp modelId="{B3FF3889-BB94-44F7-A831-52E627E5CB0E}">
      <dsp:nvSpPr>
        <dsp:cNvPr id="0" name=""/>
        <dsp:cNvSpPr/>
      </dsp:nvSpPr>
      <dsp:spPr>
        <a:xfrm>
          <a:off x="3997250" y="1926444"/>
          <a:ext cx="2748765" cy="164925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Management of stress and distress </a:t>
          </a:r>
        </a:p>
      </dsp:txBody>
      <dsp:txXfrm>
        <a:off x="3997250" y="1926444"/>
        <a:ext cx="2748765" cy="16492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35EE86-3061-483F-8EB7-01815ADDA6D1}">
      <dsp:nvSpPr>
        <dsp:cNvPr id="0" name=""/>
        <dsp:cNvSpPr/>
      </dsp:nvSpPr>
      <dsp:spPr>
        <a:xfrm>
          <a:off x="512443" y="2562"/>
          <a:ext cx="2241368" cy="1344821"/>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Dementia Strategy (2010 – 2012)</a:t>
          </a:r>
          <a:endParaRPr lang="en-US" sz="2200" kern="1200" dirty="0"/>
        </a:p>
      </dsp:txBody>
      <dsp:txXfrm>
        <a:off x="512443" y="2562"/>
        <a:ext cx="2241368" cy="1344821"/>
      </dsp:txXfrm>
    </dsp:sp>
    <dsp:sp modelId="{4CE122FC-5AE0-492B-934F-0FA0411BE7D2}">
      <dsp:nvSpPr>
        <dsp:cNvPr id="0" name=""/>
        <dsp:cNvSpPr/>
      </dsp:nvSpPr>
      <dsp:spPr>
        <a:xfrm>
          <a:off x="2977948" y="2562"/>
          <a:ext cx="2241368" cy="1344821"/>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a:t>Dementia Strategy (2013-2016)</a:t>
          </a:r>
          <a:endParaRPr lang="en-US" sz="2200" kern="1200"/>
        </a:p>
      </dsp:txBody>
      <dsp:txXfrm>
        <a:off x="2977948" y="2562"/>
        <a:ext cx="2241368" cy="1344821"/>
      </dsp:txXfrm>
    </dsp:sp>
    <dsp:sp modelId="{3DA6E46F-CCB1-479E-80A7-C69900BB897E}">
      <dsp:nvSpPr>
        <dsp:cNvPr id="0" name=""/>
        <dsp:cNvSpPr/>
      </dsp:nvSpPr>
      <dsp:spPr>
        <a:xfrm>
          <a:off x="5443454" y="2562"/>
          <a:ext cx="2241368" cy="1344821"/>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a:t>Dementia Strategy (2017 – 2020)</a:t>
          </a:r>
          <a:endParaRPr lang="en-US" sz="2200" kern="1200"/>
        </a:p>
      </dsp:txBody>
      <dsp:txXfrm>
        <a:off x="5443454" y="2562"/>
        <a:ext cx="2241368" cy="1344821"/>
      </dsp:txXfrm>
    </dsp:sp>
    <dsp:sp modelId="{E631EA8E-8429-408E-AF08-1DC5278A2724}">
      <dsp:nvSpPr>
        <dsp:cNvPr id="0" name=""/>
        <dsp:cNvSpPr/>
      </dsp:nvSpPr>
      <dsp:spPr>
        <a:xfrm>
          <a:off x="7908960" y="2562"/>
          <a:ext cx="2241368" cy="1344821"/>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Charter of Rights</a:t>
          </a:r>
        </a:p>
      </dsp:txBody>
      <dsp:txXfrm>
        <a:off x="7908960" y="2562"/>
        <a:ext cx="2241368" cy="1344821"/>
      </dsp:txXfrm>
    </dsp:sp>
    <dsp:sp modelId="{01D7EF81-7A4D-4416-B6D0-9DB9A0B77E56}">
      <dsp:nvSpPr>
        <dsp:cNvPr id="0" name=""/>
        <dsp:cNvSpPr/>
      </dsp:nvSpPr>
      <dsp:spPr>
        <a:xfrm>
          <a:off x="512443" y="1571520"/>
          <a:ext cx="2241368" cy="1344821"/>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Achieving Excellence</a:t>
          </a:r>
          <a:endParaRPr lang="en-US" sz="2200" kern="1200" dirty="0"/>
        </a:p>
      </dsp:txBody>
      <dsp:txXfrm>
        <a:off x="512443" y="1571520"/>
        <a:ext cx="2241368" cy="1344821"/>
      </dsp:txXfrm>
    </dsp:sp>
    <dsp:sp modelId="{315509D6-E1A6-408D-8475-5902417456B8}">
      <dsp:nvSpPr>
        <dsp:cNvPr id="0" name=""/>
        <dsp:cNvSpPr/>
      </dsp:nvSpPr>
      <dsp:spPr>
        <a:xfrm>
          <a:off x="2977948" y="1571520"/>
          <a:ext cx="2241368" cy="1344821"/>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a:t>Standards of Care for Dementia in Scotland</a:t>
          </a:r>
          <a:endParaRPr lang="en-US" sz="2200" kern="1200"/>
        </a:p>
      </dsp:txBody>
      <dsp:txXfrm>
        <a:off x="2977948" y="1571520"/>
        <a:ext cx="2241368" cy="1344821"/>
      </dsp:txXfrm>
    </dsp:sp>
    <dsp:sp modelId="{77C8BE5C-FDF0-4024-AE59-051706E3910E}">
      <dsp:nvSpPr>
        <dsp:cNvPr id="0" name=""/>
        <dsp:cNvSpPr/>
      </dsp:nvSpPr>
      <dsp:spPr>
        <a:xfrm>
          <a:off x="5443454" y="1571520"/>
          <a:ext cx="2241368" cy="1344821"/>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a:t>Post Diagnostic support HEAT target</a:t>
          </a:r>
          <a:endParaRPr lang="en-US" sz="2200" kern="1200"/>
        </a:p>
      </dsp:txBody>
      <dsp:txXfrm>
        <a:off x="5443454" y="1571520"/>
        <a:ext cx="2241368" cy="1344821"/>
      </dsp:txXfrm>
    </dsp:sp>
    <dsp:sp modelId="{75AC0112-A8EC-4579-9ACE-B87DBC9ED743}">
      <dsp:nvSpPr>
        <dsp:cNvPr id="0" name=""/>
        <dsp:cNvSpPr/>
      </dsp:nvSpPr>
      <dsp:spPr>
        <a:xfrm>
          <a:off x="7908960" y="1571520"/>
          <a:ext cx="2241368" cy="1344821"/>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a:t>5 Pillars</a:t>
          </a:r>
          <a:endParaRPr lang="en-US" sz="2200" kern="1200"/>
        </a:p>
      </dsp:txBody>
      <dsp:txXfrm>
        <a:off x="7908960" y="1571520"/>
        <a:ext cx="2241368" cy="1344821"/>
      </dsp:txXfrm>
    </dsp:sp>
    <dsp:sp modelId="{D3D6BE7C-944A-4B06-9444-66A52BB51FF3}">
      <dsp:nvSpPr>
        <dsp:cNvPr id="0" name=""/>
        <dsp:cNvSpPr/>
      </dsp:nvSpPr>
      <dsp:spPr>
        <a:xfrm>
          <a:off x="1745195" y="3140479"/>
          <a:ext cx="2241368" cy="1344821"/>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8 Pillars</a:t>
          </a:r>
          <a:endParaRPr lang="en-US" sz="2200" kern="1200" dirty="0"/>
        </a:p>
      </dsp:txBody>
      <dsp:txXfrm>
        <a:off x="1745195" y="3140479"/>
        <a:ext cx="2241368" cy="1344821"/>
      </dsp:txXfrm>
    </dsp:sp>
    <dsp:sp modelId="{E6731577-F2EC-4DF4-AAEE-49AEC06E6D7A}">
      <dsp:nvSpPr>
        <dsp:cNvPr id="0" name=""/>
        <dsp:cNvSpPr/>
      </dsp:nvSpPr>
      <dsp:spPr>
        <a:xfrm>
          <a:off x="4210701" y="3140479"/>
          <a:ext cx="2241368" cy="1344821"/>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a:t>Advanced Care </a:t>
          </a:r>
          <a:endParaRPr lang="en-US" sz="2200" kern="1200"/>
        </a:p>
      </dsp:txBody>
      <dsp:txXfrm>
        <a:off x="4210701" y="3140479"/>
        <a:ext cx="2241368" cy="1344821"/>
      </dsp:txXfrm>
    </dsp:sp>
    <dsp:sp modelId="{AE9430A2-BD16-4F5C-B17A-87FAC83F9550}">
      <dsp:nvSpPr>
        <dsp:cNvPr id="0" name=""/>
        <dsp:cNvSpPr/>
      </dsp:nvSpPr>
      <dsp:spPr>
        <a:xfrm>
          <a:off x="6676207" y="3140479"/>
          <a:ext cx="2241368" cy="1344821"/>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a:t>And much, much more</a:t>
          </a:r>
          <a:endParaRPr lang="en-US" sz="2200" kern="1200"/>
        </a:p>
      </dsp:txBody>
      <dsp:txXfrm>
        <a:off x="6676207" y="3140479"/>
        <a:ext cx="2241368" cy="134482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BFBB67-FA76-4F70-92D0-5DBE89AE74F7}">
      <dsp:nvSpPr>
        <dsp:cNvPr id="0" name=""/>
        <dsp:cNvSpPr/>
      </dsp:nvSpPr>
      <dsp:spPr>
        <a:xfrm>
          <a:off x="0" y="0"/>
          <a:ext cx="1964531" cy="4022725"/>
        </a:xfrm>
        <a:prstGeom prst="roundRect">
          <a:avLst>
            <a:gd name="adj" fmla="val 10000"/>
          </a:avLst>
        </a:prstGeom>
        <a:gradFill flip="none" rotWithShape="0">
          <a:gsLst>
            <a:gs pos="0">
              <a:srgbClr val="92D050">
                <a:shade val="30000"/>
                <a:satMod val="115000"/>
              </a:srgbClr>
            </a:gs>
            <a:gs pos="50000">
              <a:srgbClr val="92D050">
                <a:shade val="67500"/>
                <a:satMod val="115000"/>
              </a:srgbClr>
            </a:gs>
            <a:gs pos="100000">
              <a:srgbClr val="92D050">
                <a:shade val="100000"/>
                <a:satMod val="115000"/>
              </a:srgbClr>
            </a:gs>
          </a:gsLst>
          <a:lin ang="16200000" scaled="1"/>
          <a:tileRect/>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Myriad Pro"/>
            </a:rPr>
            <a:t>Key questions and paper selection</a:t>
          </a:r>
        </a:p>
        <a:p>
          <a:pPr marL="0" lvl="0" indent="0" algn="ctr" defTabSz="622300">
            <a:lnSpc>
              <a:spcPct val="90000"/>
            </a:lnSpc>
            <a:spcBef>
              <a:spcPct val="0"/>
            </a:spcBef>
            <a:spcAft>
              <a:spcPct val="35000"/>
            </a:spcAft>
            <a:buNone/>
          </a:pPr>
          <a:r>
            <a:rPr lang="en-GB" sz="1200" kern="1200" dirty="0">
              <a:latin typeface="Myriad Pro"/>
            </a:rPr>
            <a:t>[group]</a:t>
          </a:r>
        </a:p>
      </dsp:txBody>
      <dsp:txXfrm>
        <a:off x="0" y="1609089"/>
        <a:ext cx="1964531" cy="1609090"/>
      </dsp:txXfrm>
    </dsp:sp>
    <dsp:sp modelId="{947E7845-87DF-45EE-882E-FEF414CEE52B}">
      <dsp:nvSpPr>
        <dsp:cNvPr id="0" name=""/>
        <dsp:cNvSpPr/>
      </dsp:nvSpPr>
      <dsp:spPr>
        <a:xfrm>
          <a:off x="312481" y="602966"/>
          <a:ext cx="1339567" cy="616361"/>
        </a:xfrm>
        <a:prstGeom prst="rect">
          <a:avLst/>
        </a:prstGeom>
        <a:blipFill rotWithShape="0">
          <a:blip xmlns:r="http://schemas.openxmlformats.org/officeDocument/2006/relationships" r:embed="rId1" cstate="email">
            <a:extLst>
              <a:ext uri="{28A0092B-C50C-407E-A947-70E740481C1C}">
                <a14:useLocalDpi xmlns:a14="http://schemas.microsoft.com/office/drawing/2010/main"/>
              </a:ext>
            </a:extLst>
          </a:blip>
          <a:stretch>
            <a:fillRect/>
          </a:stretch>
        </a:blipFill>
        <a:ln>
          <a:noFill/>
        </a:ln>
        <a:effectLst/>
      </dsp:spPr>
      <dsp:style>
        <a:lnRef idx="0">
          <a:scrgbClr r="0" g="0" b="0"/>
        </a:lnRef>
        <a:fillRef idx="1">
          <a:scrgbClr r="0" g="0" b="0"/>
        </a:fillRef>
        <a:effectRef idx="2">
          <a:scrgbClr r="0" g="0" b="0"/>
        </a:effectRef>
        <a:fontRef idx="minor"/>
      </dsp:style>
    </dsp:sp>
    <dsp:sp modelId="{6E5A90BE-8C75-4070-9FDC-0D6BA0EE5480}">
      <dsp:nvSpPr>
        <dsp:cNvPr id="0" name=""/>
        <dsp:cNvSpPr/>
      </dsp:nvSpPr>
      <dsp:spPr>
        <a:xfrm>
          <a:off x="2023467" y="0"/>
          <a:ext cx="1964531" cy="4022725"/>
        </a:xfrm>
        <a:prstGeom prst="roundRect">
          <a:avLst>
            <a:gd name="adj" fmla="val 10000"/>
          </a:avLst>
        </a:prstGeom>
        <a:gradFill flip="none" rotWithShape="0">
          <a:gsLst>
            <a:gs pos="0">
              <a:srgbClr val="25B55F">
                <a:shade val="30000"/>
                <a:satMod val="115000"/>
              </a:srgbClr>
            </a:gs>
            <a:gs pos="50000">
              <a:srgbClr val="25B55F">
                <a:shade val="67500"/>
                <a:satMod val="115000"/>
              </a:srgbClr>
            </a:gs>
            <a:gs pos="100000">
              <a:srgbClr val="25B55F">
                <a:shade val="100000"/>
                <a:satMod val="115000"/>
              </a:srgbClr>
            </a:gs>
          </a:gsLst>
          <a:lin ang="16200000" scaled="1"/>
          <a:tileRect/>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Myriad Pro"/>
            </a:rPr>
            <a:t>Critical appraisal</a:t>
          </a:r>
        </a:p>
        <a:p>
          <a:pPr marL="0" lvl="0" indent="0" algn="ctr" defTabSz="622300">
            <a:lnSpc>
              <a:spcPct val="90000"/>
            </a:lnSpc>
            <a:spcBef>
              <a:spcPct val="0"/>
            </a:spcBef>
            <a:spcAft>
              <a:spcPct val="35000"/>
            </a:spcAft>
            <a:buNone/>
          </a:pPr>
          <a:r>
            <a:rPr lang="en-GB" sz="1200" kern="1200" dirty="0">
              <a:latin typeface="Myriad Pro"/>
            </a:rPr>
            <a:t>(Aug – Dec 21)</a:t>
          </a:r>
        </a:p>
        <a:p>
          <a:pPr marL="0" lvl="0" indent="0" algn="ctr" defTabSz="622300">
            <a:lnSpc>
              <a:spcPct val="90000"/>
            </a:lnSpc>
            <a:spcBef>
              <a:spcPct val="0"/>
            </a:spcBef>
            <a:spcAft>
              <a:spcPct val="35000"/>
            </a:spcAft>
            <a:buNone/>
          </a:pPr>
          <a:r>
            <a:rPr lang="en-GB" sz="1200" kern="1200" dirty="0">
              <a:latin typeface="Myriad Pro"/>
            </a:rPr>
            <a:t>[SIGN exec]</a:t>
          </a:r>
        </a:p>
      </dsp:txBody>
      <dsp:txXfrm>
        <a:off x="2023467" y="1609089"/>
        <a:ext cx="1964531" cy="1609090"/>
      </dsp:txXfrm>
    </dsp:sp>
    <dsp:sp modelId="{DBCD6428-D658-452A-A997-B3CE92025DF5}">
      <dsp:nvSpPr>
        <dsp:cNvPr id="0" name=""/>
        <dsp:cNvSpPr/>
      </dsp:nvSpPr>
      <dsp:spPr>
        <a:xfrm>
          <a:off x="2335949" y="469880"/>
          <a:ext cx="1339567" cy="882533"/>
        </a:xfrm>
        <a:prstGeom prst="rect">
          <a:avLst/>
        </a:prstGeom>
        <a:blipFill rotWithShape="0">
          <a:blip xmlns:r="http://schemas.openxmlformats.org/officeDocument/2006/relationships" r:embed="rId2" cstate="email">
            <a:extLst>
              <a:ext uri="{28A0092B-C50C-407E-A947-70E740481C1C}">
                <a14:useLocalDpi xmlns:a14="http://schemas.microsoft.com/office/drawing/2010/main"/>
              </a:ext>
            </a:extLst>
          </a:blip>
          <a:stretch>
            <a:fillRect/>
          </a:stretch>
        </a:blipFill>
        <a:ln>
          <a:noFill/>
        </a:ln>
        <a:effectLst/>
      </dsp:spPr>
      <dsp:style>
        <a:lnRef idx="0">
          <a:scrgbClr r="0" g="0" b="0"/>
        </a:lnRef>
        <a:fillRef idx="1">
          <a:scrgbClr r="0" g="0" b="0"/>
        </a:fillRef>
        <a:effectRef idx="2">
          <a:scrgbClr r="0" g="0" b="0"/>
        </a:effectRef>
        <a:fontRef idx="minor"/>
      </dsp:style>
    </dsp:sp>
    <dsp:sp modelId="{D6954D39-0539-4C9B-8C6D-A2AA948C1074}">
      <dsp:nvSpPr>
        <dsp:cNvPr id="0" name=""/>
        <dsp:cNvSpPr/>
      </dsp:nvSpPr>
      <dsp:spPr>
        <a:xfrm>
          <a:off x="4046934" y="0"/>
          <a:ext cx="1964531" cy="4022725"/>
        </a:xfrm>
        <a:prstGeom prst="roundRect">
          <a:avLst>
            <a:gd name="adj" fmla="val 10000"/>
          </a:avLst>
        </a:prstGeom>
        <a:gradFill flip="none" rotWithShape="0">
          <a:gsLst>
            <a:gs pos="0">
              <a:srgbClr val="1C8873">
                <a:shade val="30000"/>
                <a:satMod val="115000"/>
              </a:srgbClr>
            </a:gs>
            <a:gs pos="50000">
              <a:srgbClr val="1C8873">
                <a:shade val="67500"/>
                <a:satMod val="115000"/>
              </a:srgbClr>
            </a:gs>
            <a:gs pos="100000">
              <a:srgbClr val="1C8873">
                <a:shade val="100000"/>
                <a:satMod val="115000"/>
              </a:srgbClr>
            </a:gs>
          </a:gsLst>
          <a:lin ang="16200000" scaled="1"/>
          <a:tileRect/>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Myriad Pro"/>
            </a:rPr>
            <a:t>Further searches, selection &amp; appraisal</a:t>
          </a:r>
        </a:p>
        <a:p>
          <a:pPr marL="0" lvl="0" indent="0" algn="ctr" defTabSz="622300">
            <a:lnSpc>
              <a:spcPct val="90000"/>
            </a:lnSpc>
            <a:spcBef>
              <a:spcPct val="0"/>
            </a:spcBef>
            <a:spcAft>
              <a:spcPct val="35000"/>
            </a:spcAft>
            <a:buNone/>
          </a:pPr>
          <a:r>
            <a:rPr lang="en-GB" sz="1200" kern="1200" dirty="0">
              <a:latin typeface="Myriad Pro"/>
            </a:rPr>
            <a:t>(Jan 22)</a:t>
          </a:r>
        </a:p>
        <a:p>
          <a:pPr marL="0" lvl="0" indent="0" algn="ctr" defTabSz="622300">
            <a:lnSpc>
              <a:spcPct val="90000"/>
            </a:lnSpc>
            <a:spcBef>
              <a:spcPct val="0"/>
            </a:spcBef>
            <a:spcAft>
              <a:spcPct val="35000"/>
            </a:spcAft>
            <a:buNone/>
          </a:pPr>
          <a:r>
            <a:rPr lang="en-GB" sz="1200" kern="1200" dirty="0">
              <a:latin typeface="Myriad Pro"/>
            </a:rPr>
            <a:t>[group &amp; SIGN exec]</a:t>
          </a:r>
        </a:p>
      </dsp:txBody>
      <dsp:txXfrm>
        <a:off x="4046934" y="1609089"/>
        <a:ext cx="1964531" cy="1609090"/>
      </dsp:txXfrm>
    </dsp:sp>
    <dsp:sp modelId="{C9E173E3-BADE-4663-AC54-1D72E4F9EBF1}">
      <dsp:nvSpPr>
        <dsp:cNvPr id="0" name=""/>
        <dsp:cNvSpPr/>
      </dsp:nvSpPr>
      <dsp:spPr>
        <a:xfrm>
          <a:off x="4359416" y="487321"/>
          <a:ext cx="1339567" cy="847651"/>
        </a:xfrm>
        <a:prstGeom prst="rect">
          <a:avLst/>
        </a:prstGeom>
        <a:blipFill rotWithShape="0">
          <a:blip xmlns:r="http://schemas.openxmlformats.org/officeDocument/2006/relationships" r:embed="rId3" cstate="email">
            <a:extLst>
              <a:ext uri="{28A0092B-C50C-407E-A947-70E740481C1C}">
                <a14:useLocalDpi xmlns:a14="http://schemas.microsoft.com/office/drawing/2010/main"/>
              </a:ext>
            </a:extLst>
          </a:blip>
          <a:stretch>
            <a:fillRect/>
          </a:stretch>
        </a:blipFill>
        <a:ln>
          <a:noFill/>
        </a:ln>
        <a:effectLst/>
      </dsp:spPr>
      <dsp:style>
        <a:lnRef idx="0">
          <a:scrgbClr r="0" g="0" b="0"/>
        </a:lnRef>
        <a:fillRef idx="1">
          <a:scrgbClr r="0" g="0" b="0"/>
        </a:fillRef>
        <a:effectRef idx="2">
          <a:scrgbClr r="0" g="0" b="0"/>
        </a:effectRef>
        <a:fontRef idx="minor"/>
      </dsp:style>
    </dsp:sp>
    <dsp:sp modelId="{D6A8BEA7-9232-4C3C-AFB9-BAA5783B185A}">
      <dsp:nvSpPr>
        <dsp:cNvPr id="0" name=""/>
        <dsp:cNvSpPr/>
      </dsp:nvSpPr>
      <dsp:spPr>
        <a:xfrm>
          <a:off x="6070401" y="0"/>
          <a:ext cx="1964531" cy="4022725"/>
        </a:xfrm>
        <a:prstGeom prst="roundRect">
          <a:avLst>
            <a:gd name="adj" fmla="val 10000"/>
          </a:avLst>
        </a:prstGeom>
        <a:gradFill flip="none" rotWithShape="0">
          <a:gsLst>
            <a:gs pos="0">
              <a:srgbClr val="004685">
                <a:shade val="30000"/>
                <a:satMod val="115000"/>
              </a:srgbClr>
            </a:gs>
            <a:gs pos="50000">
              <a:srgbClr val="004685">
                <a:shade val="67500"/>
                <a:satMod val="115000"/>
              </a:srgbClr>
            </a:gs>
            <a:gs pos="100000">
              <a:srgbClr val="004685">
                <a:shade val="100000"/>
                <a:satMod val="115000"/>
              </a:srgbClr>
            </a:gs>
          </a:gsLst>
          <a:lin ang="16200000" scaled="1"/>
          <a:tileRect/>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Myriad Pro"/>
            </a:rPr>
            <a:t>Considered judgement</a:t>
          </a:r>
        </a:p>
        <a:p>
          <a:pPr marL="0" lvl="0" indent="0" algn="ctr" defTabSz="622300">
            <a:lnSpc>
              <a:spcPct val="90000"/>
            </a:lnSpc>
            <a:spcBef>
              <a:spcPct val="0"/>
            </a:spcBef>
            <a:spcAft>
              <a:spcPct val="35000"/>
            </a:spcAft>
            <a:buNone/>
          </a:pPr>
          <a:r>
            <a:rPr lang="en-GB" sz="1200" kern="1200" dirty="0">
              <a:latin typeface="Myriad Pro"/>
            </a:rPr>
            <a:t>(Jan – Aug 22)</a:t>
          </a:r>
        </a:p>
        <a:p>
          <a:pPr marL="0" lvl="0" indent="0" algn="ctr" defTabSz="622300">
            <a:lnSpc>
              <a:spcPct val="90000"/>
            </a:lnSpc>
            <a:spcBef>
              <a:spcPct val="0"/>
            </a:spcBef>
            <a:spcAft>
              <a:spcPct val="35000"/>
            </a:spcAft>
            <a:buNone/>
          </a:pPr>
          <a:r>
            <a:rPr lang="en-GB" sz="1200" kern="1200" dirty="0">
              <a:latin typeface="Myriad Pro"/>
            </a:rPr>
            <a:t>[group]</a:t>
          </a:r>
        </a:p>
      </dsp:txBody>
      <dsp:txXfrm>
        <a:off x="6070401" y="1609089"/>
        <a:ext cx="1964531" cy="1609090"/>
      </dsp:txXfrm>
    </dsp:sp>
    <dsp:sp modelId="{B826C0F0-31B4-4FA5-9127-06C799F64E4F}">
      <dsp:nvSpPr>
        <dsp:cNvPr id="0" name=""/>
        <dsp:cNvSpPr/>
      </dsp:nvSpPr>
      <dsp:spPr>
        <a:xfrm>
          <a:off x="6382883" y="403330"/>
          <a:ext cx="1339567" cy="1015633"/>
        </a:xfrm>
        <a:prstGeom prst="rect">
          <a:avLst/>
        </a:prstGeom>
        <a:blipFill rotWithShape="0">
          <a:blip xmlns:r="http://schemas.openxmlformats.org/officeDocument/2006/relationships" r:embed="rId4" cstate="email">
            <a:extLst>
              <a:ext uri="{28A0092B-C50C-407E-A947-70E740481C1C}">
                <a14:useLocalDpi xmlns:a14="http://schemas.microsoft.com/office/drawing/2010/main"/>
              </a:ext>
            </a:extLst>
          </a:blip>
          <a:stretch>
            <a:fillRect/>
          </a:stretch>
        </a:blipFill>
        <a:ln>
          <a:noFill/>
        </a:ln>
        <a:effectLst/>
      </dsp:spPr>
      <dsp:style>
        <a:lnRef idx="0">
          <a:scrgbClr r="0" g="0" b="0"/>
        </a:lnRef>
        <a:fillRef idx="1">
          <a:scrgbClr r="0" g="0" b="0"/>
        </a:fillRef>
        <a:effectRef idx="2">
          <a:scrgbClr r="0" g="0" b="0"/>
        </a:effectRef>
        <a:fontRef idx="minor"/>
      </dsp:style>
    </dsp:sp>
    <dsp:sp modelId="{310A5761-CB6F-4828-884E-2C98214178D4}">
      <dsp:nvSpPr>
        <dsp:cNvPr id="0" name=""/>
        <dsp:cNvSpPr/>
      </dsp:nvSpPr>
      <dsp:spPr>
        <a:xfrm>
          <a:off x="8093868" y="0"/>
          <a:ext cx="1964531" cy="4022725"/>
        </a:xfrm>
        <a:prstGeom prst="roundRect">
          <a:avLst>
            <a:gd name="adj" fmla="val 10000"/>
          </a:avLst>
        </a:prstGeom>
        <a:gradFill flip="none" rotWithShape="0">
          <a:gsLst>
            <a:gs pos="0">
              <a:srgbClr val="602365">
                <a:shade val="30000"/>
                <a:satMod val="115000"/>
              </a:srgbClr>
            </a:gs>
            <a:gs pos="50000">
              <a:srgbClr val="602365">
                <a:shade val="67500"/>
                <a:satMod val="115000"/>
              </a:srgbClr>
            </a:gs>
            <a:gs pos="100000">
              <a:srgbClr val="602365">
                <a:shade val="100000"/>
                <a:satMod val="115000"/>
              </a:srgbClr>
            </a:gs>
          </a:gsLst>
          <a:lin ang="16200000" scaled="1"/>
          <a:tileRect/>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Myriad Pro"/>
            </a:rPr>
            <a:t>First draft</a:t>
          </a:r>
        </a:p>
        <a:p>
          <a:pPr marL="0" lvl="0" indent="0" algn="ctr" defTabSz="622300">
            <a:lnSpc>
              <a:spcPct val="90000"/>
            </a:lnSpc>
            <a:spcBef>
              <a:spcPct val="0"/>
            </a:spcBef>
            <a:spcAft>
              <a:spcPct val="35000"/>
            </a:spcAft>
            <a:buNone/>
          </a:pPr>
          <a:r>
            <a:rPr lang="en-GB" sz="1200" kern="1200" dirty="0">
              <a:latin typeface="Myriad Pro"/>
            </a:rPr>
            <a:t>(Sep-Oct 22)</a:t>
          </a:r>
        </a:p>
        <a:p>
          <a:pPr marL="0" lvl="0" indent="0" algn="ctr" defTabSz="622300">
            <a:lnSpc>
              <a:spcPct val="90000"/>
            </a:lnSpc>
            <a:spcBef>
              <a:spcPct val="0"/>
            </a:spcBef>
            <a:spcAft>
              <a:spcPct val="35000"/>
            </a:spcAft>
            <a:buNone/>
          </a:pPr>
          <a:r>
            <a:rPr lang="en-GB" sz="1100" kern="1200" dirty="0">
              <a:latin typeface="Myriad Pro"/>
            </a:rPr>
            <a:t>[group]</a:t>
          </a:r>
        </a:p>
      </dsp:txBody>
      <dsp:txXfrm>
        <a:off x="8093868" y="1609089"/>
        <a:ext cx="1964531" cy="1609090"/>
      </dsp:txXfrm>
    </dsp:sp>
    <dsp:sp modelId="{1AD13304-DC62-4C50-A1D8-78B3AA146E00}">
      <dsp:nvSpPr>
        <dsp:cNvPr id="0" name=""/>
        <dsp:cNvSpPr/>
      </dsp:nvSpPr>
      <dsp:spPr>
        <a:xfrm>
          <a:off x="8406350" y="487321"/>
          <a:ext cx="1339567" cy="847651"/>
        </a:xfrm>
        <a:prstGeom prst="rect">
          <a:avLst/>
        </a:prstGeom>
        <a:blipFill rotWithShape="0">
          <a:blip xmlns:r="http://schemas.openxmlformats.org/officeDocument/2006/relationships" r:embed="rId5" cstate="email">
            <a:extLst>
              <a:ext uri="{28A0092B-C50C-407E-A947-70E740481C1C}">
                <a14:useLocalDpi xmlns:a14="http://schemas.microsoft.com/office/drawing/2010/main"/>
              </a:ext>
            </a:extLst>
          </a:blip>
          <a:stretch>
            <a:fillRect/>
          </a:stretch>
        </a:blipFill>
        <a:ln>
          <a:noFill/>
        </a:ln>
        <a:effectLst/>
      </dsp:spPr>
      <dsp:style>
        <a:lnRef idx="0">
          <a:scrgbClr r="0" g="0" b="0"/>
        </a:lnRef>
        <a:fillRef idx="1">
          <a:scrgbClr r="0" g="0" b="0"/>
        </a:fillRef>
        <a:effectRef idx="2">
          <a:scrgbClr r="0" g="0" b="0"/>
        </a:effectRef>
        <a:fontRef idx="minor"/>
      </dsp:style>
    </dsp:sp>
    <dsp:sp modelId="{E014353B-AA07-4800-BBE1-C2F504AAA172}">
      <dsp:nvSpPr>
        <dsp:cNvPr id="0" name=""/>
        <dsp:cNvSpPr/>
      </dsp:nvSpPr>
      <dsp:spPr>
        <a:xfrm>
          <a:off x="324928" y="3348787"/>
          <a:ext cx="9408542" cy="342193"/>
        </a:xfrm>
        <a:prstGeom prst="rightArrow">
          <a:avLst/>
        </a:prstGeom>
        <a:gradFill rotWithShape="0">
          <a:gsLst>
            <a:gs pos="0">
              <a:schemeClr val="accent3">
                <a:tint val="40000"/>
                <a:hueOff val="0"/>
                <a:satOff val="0"/>
                <a:lumOff val="0"/>
                <a:alphaOff val="0"/>
                <a:satMod val="103000"/>
                <a:lumMod val="102000"/>
                <a:tint val="94000"/>
              </a:schemeClr>
            </a:gs>
            <a:gs pos="50000">
              <a:schemeClr val="accent3">
                <a:tint val="40000"/>
                <a:hueOff val="0"/>
                <a:satOff val="0"/>
                <a:lumOff val="0"/>
                <a:alphaOff val="0"/>
                <a:satMod val="110000"/>
                <a:lumMod val="100000"/>
                <a:shade val="100000"/>
              </a:schemeClr>
            </a:gs>
            <a:gs pos="100000">
              <a:schemeClr val="accent3">
                <a:tint val="4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BFBB67-FA76-4F70-92D0-5DBE89AE74F7}">
      <dsp:nvSpPr>
        <dsp:cNvPr id="0" name=""/>
        <dsp:cNvSpPr/>
      </dsp:nvSpPr>
      <dsp:spPr>
        <a:xfrm>
          <a:off x="0" y="0"/>
          <a:ext cx="1985655" cy="4413831"/>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bg1"/>
              </a:solidFill>
              <a:latin typeface="Myriad Pro"/>
            </a:rPr>
            <a:t>National meeting and Peer review</a:t>
          </a:r>
        </a:p>
        <a:p>
          <a:pPr marL="0" lvl="0" indent="0" algn="ctr" defTabSz="622300">
            <a:lnSpc>
              <a:spcPct val="90000"/>
            </a:lnSpc>
            <a:spcBef>
              <a:spcPct val="0"/>
            </a:spcBef>
            <a:spcAft>
              <a:spcPct val="35000"/>
            </a:spcAft>
            <a:buNone/>
          </a:pPr>
          <a:r>
            <a:rPr lang="en-GB" sz="1200" kern="1200" dirty="0">
              <a:solidFill>
                <a:schemeClr val="bg1"/>
              </a:solidFill>
              <a:latin typeface="Myriad Pro"/>
            </a:rPr>
            <a:t>(Oct 22 – Jan 23)</a:t>
          </a:r>
        </a:p>
        <a:p>
          <a:pPr marL="0" lvl="0" indent="0" algn="ctr" defTabSz="622300">
            <a:lnSpc>
              <a:spcPct val="90000"/>
            </a:lnSpc>
            <a:spcBef>
              <a:spcPct val="0"/>
            </a:spcBef>
            <a:spcAft>
              <a:spcPct val="35000"/>
            </a:spcAft>
            <a:buNone/>
          </a:pPr>
          <a:r>
            <a:rPr lang="en-GB" sz="1200" kern="1200" dirty="0">
              <a:solidFill>
                <a:schemeClr val="bg1"/>
              </a:solidFill>
              <a:latin typeface="Myriad Pro"/>
            </a:rPr>
            <a:t>[SIGN exec]</a:t>
          </a:r>
        </a:p>
      </dsp:txBody>
      <dsp:txXfrm>
        <a:off x="0" y="1765532"/>
        <a:ext cx="1985655" cy="1765532"/>
      </dsp:txXfrm>
    </dsp:sp>
    <dsp:sp modelId="{947E7845-87DF-45EE-882E-FEF414CEE52B}">
      <dsp:nvSpPr>
        <dsp:cNvPr id="0" name=""/>
        <dsp:cNvSpPr/>
      </dsp:nvSpPr>
      <dsp:spPr>
        <a:xfrm>
          <a:off x="257924" y="515564"/>
          <a:ext cx="1469805" cy="968337"/>
        </a:xfrm>
        <a:prstGeom prst="rect">
          <a:avLst/>
        </a:prstGeom>
        <a:blipFill rotWithShape="0">
          <a:blip xmlns:r="http://schemas.openxmlformats.org/officeDocument/2006/relationships" r:embed="rId1" cstate="email">
            <a:extLst>
              <a:ext uri="{28A0092B-C50C-407E-A947-70E740481C1C}">
                <a14:useLocalDpi xmlns:a14="http://schemas.microsoft.com/office/drawing/2010/main"/>
              </a:ext>
            </a:extLst>
          </a:blip>
          <a:stretch>
            <a:fillRect/>
          </a:stretch>
        </a:blipFill>
        <a:ln w="25400" cap="flat" cmpd="sng" algn="ctr">
          <a:noFill/>
          <a:prstDash val="solid"/>
          <a:miter lim="800000"/>
        </a:ln>
        <a:effectLst/>
      </dsp:spPr>
      <dsp:style>
        <a:lnRef idx="3">
          <a:scrgbClr r="0" g="0" b="0"/>
        </a:lnRef>
        <a:fillRef idx="1">
          <a:scrgbClr r="0" g="0" b="0"/>
        </a:fillRef>
        <a:effectRef idx="1">
          <a:scrgbClr r="0" g="0" b="0"/>
        </a:effectRef>
        <a:fontRef idx="minor"/>
      </dsp:style>
    </dsp:sp>
    <dsp:sp modelId="{6E5A90BE-8C75-4070-9FDC-0D6BA0EE5480}">
      <dsp:nvSpPr>
        <dsp:cNvPr id="0" name=""/>
        <dsp:cNvSpPr/>
      </dsp:nvSpPr>
      <dsp:spPr>
        <a:xfrm>
          <a:off x="2045224" y="0"/>
          <a:ext cx="1985655" cy="4413831"/>
        </a:xfrm>
        <a:prstGeom prst="roundRect">
          <a:avLst>
            <a:gd name="adj" fmla="val 10000"/>
          </a:avLst>
        </a:prstGeom>
        <a:solidFill>
          <a:schemeClr val="accent4">
            <a:hueOff val="1649984"/>
            <a:satOff val="-7300"/>
            <a:lumOff val="-1226"/>
            <a:alphaOff val="0"/>
          </a:schemeClr>
        </a:solidFill>
        <a:ln w="2540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bg1"/>
              </a:solidFill>
              <a:latin typeface="Myriad Pro"/>
            </a:rPr>
            <a:t>Consultation edits</a:t>
          </a:r>
        </a:p>
        <a:p>
          <a:pPr marL="0" lvl="0" indent="0" algn="ctr" defTabSz="622300">
            <a:lnSpc>
              <a:spcPct val="90000"/>
            </a:lnSpc>
            <a:spcBef>
              <a:spcPct val="0"/>
            </a:spcBef>
            <a:spcAft>
              <a:spcPct val="35000"/>
            </a:spcAft>
            <a:buNone/>
          </a:pPr>
          <a:r>
            <a:rPr lang="en-GB" sz="1200" kern="1200" dirty="0">
              <a:solidFill>
                <a:schemeClr val="bg1"/>
              </a:solidFill>
              <a:latin typeface="Myriad Pro"/>
            </a:rPr>
            <a:t>(Feb – Apr 23)</a:t>
          </a:r>
        </a:p>
        <a:p>
          <a:pPr marL="0" lvl="0" indent="0" algn="ctr" defTabSz="622300">
            <a:lnSpc>
              <a:spcPct val="90000"/>
            </a:lnSpc>
            <a:spcBef>
              <a:spcPct val="0"/>
            </a:spcBef>
            <a:spcAft>
              <a:spcPct val="35000"/>
            </a:spcAft>
            <a:buNone/>
          </a:pPr>
          <a:r>
            <a:rPr lang="en-GB" sz="1200" kern="1200" dirty="0">
              <a:solidFill>
                <a:schemeClr val="bg1"/>
              </a:solidFill>
              <a:latin typeface="Myriad Pro"/>
            </a:rPr>
            <a:t>[group]</a:t>
          </a:r>
        </a:p>
      </dsp:txBody>
      <dsp:txXfrm>
        <a:off x="2045224" y="1765532"/>
        <a:ext cx="1985655" cy="1765532"/>
      </dsp:txXfrm>
    </dsp:sp>
    <dsp:sp modelId="{DBCD6428-D658-452A-A997-B3CE92025DF5}">
      <dsp:nvSpPr>
        <dsp:cNvPr id="0" name=""/>
        <dsp:cNvSpPr/>
      </dsp:nvSpPr>
      <dsp:spPr>
        <a:xfrm>
          <a:off x="2303149" y="515564"/>
          <a:ext cx="1469805" cy="968337"/>
        </a:xfrm>
        <a:prstGeom prst="rect">
          <a:avLst/>
        </a:prstGeom>
        <a:blipFill rotWithShape="0">
          <a:blip xmlns:r="http://schemas.openxmlformats.org/officeDocument/2006/relationships" r:embed="rId2" cstate="email">
            <a:extLst>
              <a:ext uri="{28A0092B-C50C-407E-A947-70E740481C1C}">
                <a14:useLocalDpi xmlns:a14="http://schemas.microsoft.com/office/drawing/2010/main"/>
              </a:ext>
            </a:extLst>
          </a:blip>
          <a:stretch>
            <a:fillRect/>
          </a:stretch>
        </a:blipFill>
        <a:ln w="25400" cap="flat" cmpd="sng" algn="ctr">
          <a:noFill/>
          <a:prstDash val="solid"/>
          <a:miter lim="800000"/>
        </a:ln>
        <a:effectLst/>
      </dsp:spPr>
      <dsp:style>
        <a:lnRef idx="3">
          <a:scrgbClr r="0" g="0" b="0"/>
        </a:lnRef>
        <a:fillRef idx="1">
          <a:scrgbClr r="0" g="0" b="0"/>
        </a:fillRef>
        <a:effectRef idx="1">
          <a:scrgbClr r="0" g="0" b="0"/>
        </a:effectRef>
        <a:fontRef idx="minor"/>
      </dsp:style>
    </dsp:sp>
    <dsp:sp modelId="{D6954D39-0539-4C9B-8C6D-A2AA948C1074}">
      <dsp:nvSpPr>
        <dsp:cNvPr id="0" name=""/>
        <dsp:cNvSpPr/>
      </dsp:nvSpPr>
      <dsp:spPr>
        <a:xfrm>
          <a:off x="4090449" y="0"/>
          <a:ext cx="1985655" cy="4413831"/>
        </a:xfrm>
        <a:prstGeom prst="roundRect">
          <a:avLst>
            <a:gd name="adj" fmla="val 10000"/>
          </a:avLst>
        </a:prstGeom>
        <a:solidFill>
          <a:schemeClr val="accent4">
            <a:hueOff val="3299968"/>
            <a:satOff val="-14601"/>
            <a:lumOff val="-2452"/>
            <a:alphaOff val="0"/>
          </a:schemeClr>
        </a:solidFill>
        <a:ln w="2540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bg1"/>
              </a:solidFill>
              <a:latin typeface="Myriad Pro"/>
            </a:rPr>
            <a:t>Editorial group</a:t>
          </a:r>
        </a:p>
        <a:p>
          <a:pPr marL="0" lvl="0" indent="0" algn="ctr" defTabSz="622300">
            <a:lnSpc>
              <a:spcPct val="90000"/>
            </a:lnSpc>
            <a:spcBef>
              <a:spcPct val="0"/>
            </a:spcBef>
            <a:spcAft>
              <a:spcPct val="35000"/>
            </a:spcAft>
            <a:buNone/>
          </a:pPr>
          <a:r>
            <a:rPr lang="en-GB" sz="1200" kern="1200" dirty="0">
              <a:solidFill>
                <a:schemeClr val="bg1"/>
              </a:solidFill>
              <a:latin typeface="Myriad Pro"/>
            </a:rPr>
            <a:t>(May – Jun 23)</a:t>
          </a:r>
        </a:p>
        <a:p>
          <a:pPr marL="0" lvl="0" indent="0" algn="ctr" defTabSz="622300">
            <a:lnSpc>
              <a:spcPct val="90000"/>
            </a:lnSpc>
            <a:spcBef>
              <a:spcPct val="0"/>
            </a:spcBef>
            <a:spcAft>
              <a:spcPct val="35000"/>
            </a:spcAft>
            <a:buNone/>
          </a:pPr>
          <a:r>
            <a:rPr lang="en-GB" sz="1200" kern="1200" dirty="0">
              <a:solidFill>
                <a:schemeClr val="bg1"/>
              </a:solidFill>
              <a:latin typeface="Myriad Pro"/>
            </a:rPr>
            <a:t>[SIGN exec]</a:t>
          </a:r>
        </a:p>
      </dsp:txBody>
      <dsp:txXfrm>
        <a:off x="4090449" y="1765532"/>
        <a:ext cx="1985655" cy="1765532"/>
      </dsp:txXfrm>
    </dsp:sp>
    <dsp:sp modelId="{C9E173E3-BADE-4663-AC54-1D72E4F9EBF1}">
      <dsp:nvSpPr>
        <dsp:cNvPr id="0" name=""/>
        <dsp:cNvSpPr/>
      </dsp:nvSpPr>
      <dsp:spPr>
        <a:xfrm>
          <a:off x="4348374" y="607720"/>
          <a:ext cx="1469805" cy="784023"/>
        </a:xfrm>
        <a:prstGeom prst="rect">
          <a:avLst/>
        </a:prstGeom>
        <a:blipFill rotWithShape="0">
          <a:blip xmlns:r="http://schemas.openxmlformats.org/officeDocument/2006/relationships" r:embed="rId3" cstate="email">
            <a:extLst>
              <a:ext uri="{28A0092B-C50C-407E-A947-70E740481C1C}">
                <a14:useLocalDpi xmlns:a14="http://schemas.microsoft.com/office/drawing/2010/main"/>
              </a:ext>
            </a:extLst>
          </a:blip>
          <a:stretch>
            <a:fillRect/>
          </a:stretch>
        </a:blipFill>
        <a:ln w="25400" cap="flat" cmpd="sng" algn="ctr">
          <a:noFill/>
          <a:prstDash val="solid"/>
          <a:miter lim="800000"/>
        </a:ln>
        <a:effectLst/>
      </dsp:spPr>
      <dsp:style>
        <a:lnRef idx="3">
          <a:scrgbClr r="0" g="0" b="0"/>
        </a:lnRef>
        <a:fillRef idx="1">
          <a:scrgbClr r="0" g="0" b="0"/>
        </a:fillRef>
        <a:effectRef idx="1">
          <a:scrgbClr r="0" g="0" b="0"/>
        </a:effectRef>
        <a:fontRef idx="minor"/>
      </dsp:style>
    </dsp:sp>
    <dsp:sp modelId="{D6A8BEA7-9232-4C3C-AFB9-BAA5783B185A}">
      <dsp:nvSpPr>
        <dsp:cNvPr id="0" name=""/>
        <dsp:cNvSpPr/>
      </dsp:nvSpPr>
      <dsp:spPr>
        <a:xfrm>
          <a:off x="6135674" y="0"/>
          <a:ext cx="1985655" cy="4413831"/>
        </a:xfrm>
        <a:prstGeom prst="roundRect">
          <a:avLst>
            <a:gd name="adj" fmla="val 10000"/>
          </a:avLst>
        </a:prstGeom>
        <a:solidFill>
          <a:schemeClr val="accent4">
            <a:hueOff val="4949952"/>
            <a:satOff val="-21901"/>
            <a:lumOff val="-3677"/>
            <a:alphaOff val="0"/>
          </a:schemeClr>
        </a:solidFill>
        <a:ln w="2540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bg1"/>
              </a:solidFill>
              <a:latin typeface="Myriad Pro"/>
            </a:rPr>
            <a:t>DTP &amp; sign off</a:t>
          </a:r>
        </a:p>
        <a:p>
          <a:pPr marL="0" lvl="0" indent="0" algn="ctr" defTabSz="622300">
            <a:lnSpc>
              <a:spcPct val="90000"/>
            </a:lnSpc>
            <a:spcBef>
              <a:spcPct val="0"/>
            </a:spcBef>
            <a:spcAft>
              <a:spcPct val="35000"/>
            </a:spcAft>
            <a:buNone/>
          </a:pPr>
          <a:r>
            <a:rPr lang="en-GB" sz="1200" kern="1200" dirty="0">
              <a:solidFill>
                <a:schemeClr val="bg1"/>
              </a:solidFill>
              <a:latin typeface="Myriad Pro"/>
            </a:rPr>
            <a:t>(Jul 23)</a:t>
          </a:r>
        </a:p>
        <a:p>
          <a:pPr marL="0" lvl="0" indent="0" algn="ctr" defTabSz="622300">
            <a:lnSpc>
              <a:spcPct val="90000"/>
            </a:lnSpc>
            <a:spcBef>
              <a:spcPct val="0"/>
            </a:spcBef>
            <a:spcAft>
              <a:spcPct val="35000"/>
            </a:spcAft>
            <a:buNone/>
          </a:pPr>
          <a:r>
            <a:rPr lang="en-GB" sz="1200" kern="1200" dirty="0">
              <a:solidFill>
                <a:schemeClr val="bg1"/>
              </a:solidFill>
              <a:latin typeface="Myriad Pro"/>
            </a:rPr>
            <a:t>[SIGN exec]</a:t>
          </a:r>
        </a:p>
      </dsp:txBody>
      <dsp:txXfrm>
        <a:off x="6135674" y="1765532"/>
        <a:ext cx="1985655" cy="1765532"/>
      </dsp:txXfrm>
    </dsp:sp>
    <dsp:sp modelId="{B826C0F0-31B4-4FA5-9127-06C799F64E4F}">
      <dsp:nvSpPr>
        <dsp:cNvPr id="0" name=""/>
        <dsp:cNvSpPr/>
      </dsp:nvSpPr>
      <dsp:spPr>
        <a:xfrm>
          <a:off x="6733021" y="442544"/>
          <a:ext cx="790961" cy="1114377"/>
        </a:xfrm>
        <a:prstGeom prst="rect">
          <a:avLst/>
        </a:prstGeom>
        <a:blipFill rotWithShape="0">
          <a:blip xmlns:r="http://schemas.openxmlformats.org/officeDocument/2006/relationships" r:embed="rId4" cstate="email">
            <a:extLst>
              <a:ext uri="{28A0092B-C50C-407E-A947-70E740481C1C}">
                <a14:useLocalDpi xmlns:a14="http://schemas.microsoft.com/office/drawing/2010/main"/>
              </a:ext>
            </a:extLst>
          </a:blip>
          <a:stretch>
            <a:fillRect/>
          </a:stretch>
        </a:blipFill>
        <a:ln w="25400" cap="flat" cmpd="sng" algn="ctr">
          <a:noFill/>
          <a:prstDash val="solid"/>
          <a:miter lim="800000"/>
        </a:ln>
        <a:effectLst/>
      </dsp:spPr>
      <dsp:style>
        <a:lnRef idx="3">
          <a:scrgbClr r="0" g="0" b="0"/>
        </a:lnRef>
        <a:fillRef idx="1">
          <a:scrgbClr r="0" g="0" b="0"/>
        </a:fillRef>
        <a:effectRef idx="1">
          <a:scrgbClr r="0" g="0" b="0"/>
        </a:effectRef>
        <a:fontRef idx="minor"/>
      </dsp:style>
    </dsp:sp>
    <dsp:sp modelId="{310A5761-CB6F-4828-884E-2C98214178D4}">
      <dsp:nvSpPr>
        <dsp:cNvPr id="0" name=""/>
        <dsp:cNvSpPr/>
      </dsp:nvSpPr>
      <dsp:spPr>
        <a:xfrm>
          <a:off x="8180899" y="0"/>
          <a:ext cx="1985655" cy="4413831"/>
        </a:xfrm>
        <a:prstGeom prst="roundRect">
          <a:avLst>
            <a:gd name="adj" fmla="val 10000"/>
          </a:avLst>
        </a:prstGeom>
        <a:solidFill>
          <a:schemeClr val="accent4">
            <a:hueOff val="6599937"/>
            <a:satOff val="-29202"/>
            <a:lumOff val="-4903"/>
            <a:alphaOff val="0"/>
          </a:schemeClr>
        </a:solidFill>
        <a:ln w="2540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GB" sz="1600" kern="1200" dirty="0">
              <a:solidFill>
                <a:schemeClr val="bg1"/>
              </a:solidFill>
              <a:latin typeface="Myriad Pro"/>
            </a:rPr>
            <a:t>Publish</a:t>
          </a:r>
        </a:p>
        <a:p>
          <a:pPr marL="0" lvl="0" indent="0" algn="ctr" defTabSz="711200">
            <a:lnSpc>
              <a:spcPct val="90000"/>
            </a:lnSpc>
            <a:spcBef>
              <a:spcPct val="0"/>
            </a:spcBef>
            <a:spcAft>
              <a:spcPct val="35000"/>
            </a:spcAft>
            <a:buNone/>
          </a:pPr>
          <a:r>
            <a:rPr lang="en-GB" sz="1100" kern="1200" dirty="0">
              <a:solidFill>
                <a:schemeClr val="bg1"/>
              </a:solidFill>
              <a:latin typeface="Myriad Pro"/>
            </a:rPr>
            <a:t>(Nov 23)</a:t>
          </a:r>
        </a:p>
        <a:p>
          <a:pPr marL="0" lvl="0" indent="0" algn="ctr" defTabSz="711200">
            <a:lnSpc>
              <a:spcPct val="90000"/>
            </a:lnSpc>
            <a:spcBef>
              <a:spcPct val="0"/>
            </a:spcBef>
            <a:spcAft>
              <a:spcPct val="35000"/>
            </a:spcAft>
            <a:buNone/>
          </a:pPr>
          <a:r>
            <a:rPr lang="en-GB" sz="1100" kern="1200" dirty="0">
              <a:solidFill>
                <a:schemeClr val="bg1"/>
              </a:solidFill>
              <a:latin typeface="Myriad Pro"/>
            </a:rPr>
            <a:t>[SIGN exec]</a:t>
          </a:r>
          <a:endParaRPr lang="en-GB" sz="1600" kern="1200" dirty="0">
            <a:solidFill>
              <a:schemeClr val="bg1"/>
            </a:solidFill>
            <a:latin typeface="Myriad Pro"/>
          </a:endParaRPr>
        </a:p>
      </dsp:txBody>
      <dsp:txXfrm>
        <a:off x="8180899" y="1765532"/>
        <a:ext cx="1985655" cy="1765532"/>
      </dsp:txXfrm>
    </dsp:sp>
    <dsp:sp modelId="{1AD13304-DC62-4C50-A1D8-78B3AA146E00}">
      <dsp:nvSpPr>
        <dsp:cNvPr id="0" name=""/>
        <dsp:cNvSpPr/>
      </dsp:nvSpPr>
      <dsp:spPr>
        <a:xfrm>
          <a:off x="8438824" y="296511"/>
          <a:ext cx="1469805" cy="1406442"/>
        </a:xfrm>
        <a:prstGeom prst="rect">
          <a:avLst/>
        </a:prstGeom>
        <a:blipFill rotWithShape="0">
          <a:blip xmlns:r="http://schemas.openxmlformats.org/officeDocument/2006/relationships" r:embed="rId5" cstate="email">
            <a:extLst>
              <a:ext uri="{28A0092B-C50C-407E-A947-70E740481C1C}">
                <a14:useLocalDpi xmlns:a14="http://schemas.microsoft.com/office/drawing/2010/main"/>
              </a:ext>
            </a:extLst>
          </a:blip>
          <a:stretch>
            <a:fillRect/>
          </a:stretch>
        </a:blipFill>
        <a:ln w="25400" cap="flat" cmpd="sng" algn="ctr">
          <a:noFill/>
          <a:prstDash val="solid"/>
          <a:miter lim="800000"/>
        </a:ln>
        <a:effectLst/>
      </dsp:spPr>
      <dsp:style>
        <a:lnRef idx="3">
          <a:scrgbClr r="0" g="0" b="0"/>
        </a:lnRef>
        <a:fillRef idx="1">
          <a:scrgbClr r="0" g="0" b="0"/>
        </a:fillRef>
        <a:effectRef idx="1">
          <a:scrgbClr r="0" g="0" b="0"/>
        </a:effectRef>
        <a:fontRef idx="minor"/>
      </dsp:style>
    </dsp:sp>
    <dsp:sp modelId="{E014353B-AA07-4800-BBE1-C2F504AAA172}">
      <dsp:nvSpPr>
        <dsp:cNvPr id="0" name=""/>
        <dsp:cNvSpPr/>
      </dsp:nvSpPr>
      <dsp:spPr>
        <a:xfrm>
          <a:off x="328422" y="3674370"/>
          <a:ext cx="9509710" cy="375462"/>
        </a:xfrm>
        <a:prstGeom prst="rightArrow">
          <a:avLst/>
        </a:prstGeom>
        <a:solidFill>
          <a:schemeClr val="accent4">
            <a:tint val="40000"/>
            <a:hueOff val="0"/>
            <a:satOff val="0"/>
            <a:lumOff val="0"/>
            <a:alphaOff val="0"/>
          </a:schemeClr>
        </a:solidFill>
        <a:ln w="2540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List7#2">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5BCF60-5EEE-4B95-95A4-3721C57062F7}" type="datetimeFigureOut">
              <a:rPr lang="en-GB" smtClean="0"/>
              <a:t>04/07/2024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524D73-F7B4-4107-B362-A9C70D7AA3F4}" type="slidenum">
              <a:rPr lang="en-GB" smtClean="0"/>
              <a:t>‹#›</a:t>
            </a:fld>
            <a:endParaRPr lang="en-GB"/>
          </a:p>
        </p:txBody>
      </p:sp>
    </p:spTree>
    <p:extLst>
      <p:ext uri="{BB962C8B-B14F-4D97-AF65-F5344CB8AC3E}">
        <p14:creationId xmlns:p14="http://schemas.microsoft.com/office/powerpoint/2010/main" val="1006218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GB" sz="600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FE83B7-278F-6545-9C62-E36EB068C00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76326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0"/>
              </a:spcAft>
            </a:pPr>
            <a:r>
              <a:rPr lang="en-GB" sz="1100" b="1" dirty="0">
                <a:solidFill>
                  <a:srgbClr val="000000"/>
                </a:solidFill>
                <a:effectLst/>
                <a:latin typeface="Calibri" panose="020F0502020204030204" pitchFamily="34" charset="0"/>
                <a:ea typeface="Calibri" panose="020F0502020204030204" pitchFamily="34" charset="0"/>
              </a:rPr>
              <a:t>Chapter</a:t>
            </a:r>
            <a:endParaRPr lang="en-GB" sz="1100" dirty="0">
              <a:effectLst/>
              <a:latin typeface="Calibri" panose="020F0502020204030204" pitchFamily="34" charset="0"/>
              <a:ea typeface="Calibri" panose="020F0502020204030204" pitchFamily="34" charset="0"/>
            </a:endParaRPr>
          </a:p>
          <a:p>
            <a:pPr algn="ctr">
              <a:spcAft>
                <a:spcPts val="0"/>
              </a:spcAft>
            </a:pPr>
            <a:r>
              <a:rPr lang="en-GB" sz="1100" b="1" dirty="0">
                <a:solidFill>
                  <a:srgbClr val="000000"/>
                </a:solidFill>
                <a:effectLst/>
                <a:latin typeface="Calibri" panose="020F0502020204030204" pitchFamily="34" charset="0"/>
                <a:ea typeface="Calibri" panose="020F0502020204030204" pitchFamily="34" charset="0"/>
              </a:rPr>
              <a:t>R</a:t>
            </a:r>
            <a:endParaRPr lang="en-GB" sz="1100" dirty="0">
              <a:effectLst/>
              <a:latin typeface="Calibri" panose="020F0502020204030204" pitchFamily="34" charset="0"/>
              <a:ea typeface="Calibri" panose="020F0502020204030204" pitchFamily="34" charset="0"/>
            </a:endParaRPr>
          </a:p>
          <a:p>
            <a:pPr algn="ctr">
              <a:spcAft>
                <a:spcPts val="0"/>
              </a:spcAft>
            </a:pPr>
            <a:r>
              <a:rPr lang="en-GB" sz="1100" b="1" dirty="0">
                <a:solidFill>
                  <a:srgbClr val="000000"/>
                </a:solidFill>
                <a:effectLst/>
                <a:latin typeface="Calibri" panose="020F0502020204030204" pitchFamily="34" charset="0"/>
                <a:ea typeface="Calibri" panose="020F0502020204030204" pitchFamily="34" charset="0"/>
              </a:rPr>
              <a:t>GPP</a:t>
            </a:r>
            <a:endParaRPr lang="en-GB" sz="1100" dirty="0">
              <a:effectLst/>
              <a:latin typeface="Calibri" panose="020F0502020204030204" pitchFamily="34" charset="0"/>
              <a:ea typeface="Calibri" panose="020F0502020204030204" pitchFamily="34" charset="0"/>
            </a:endParaRPr>
          </a:p>
          <a:p>
            <a:pPr algn="ctr">
              <a:spcAft>
                <a:spcPts val="0"/>
              </a:spcAft>
            </a:pPr>
            <a:r>
              <a:rPr lang="en-GB" sz="1100" b="1" dirty="0">
                <a:solidFill>
                  <a:srgbClr val="000000"/>
                </a:solidFill>
                <a:effectLst/>
                <a:latin typeface="Calibri" panose="020F0502020204030204" pitchFamily="34" charset="0"/>
                <a:ea typeface="Calibri" panose="020F0502020204030204" pitchFamily="34" charset="0"/>
              </a:rPr>
              <a:t>IP</a:t>
            </a:r>
            <a:endParaRPr lang="en-GB" sz="1100" dirty="0">
              <a:effectLst/>
              <a:latin typeface="Calibri" panose="020F0502020204030204" pitchFamily="34" charset="0"/>
              <a:ea typeface="Calibri" panose="020F0502020204030204" pitchFamily="34" charset="0"/>
            </a:endParaRPr>
          </a:p>
          <a:p>
            <a:pPr algn="ctr">
              <a:spcAft>
                <a:spcPts val="0"/>
              </a:spcAft>
            </a:pPr>
            <a:r>
              <a:rPr lang="en-GB" sz="1100" b="1" dirty="0">
                <a:solidFill>
                  <a:srgbClr val="000000"/>
                </a:solidFill>
                <a:effectLst/>
                <a:latin typeface="Calibri" panose="020F0502020204030204" pitchFamily="34" charset="0"/>
                <a:ea typeface="Calibri" panose="020F0502020204030204" pitchFamily="34" charset="0"/>
              </a:rPr>
              <a:t>Total</a:t>
            </a:r>
            <a:endParaRPr lang="en-GB" sz="1100" dirty="0">
              <a:effectLst/>
              <a:latin typeface="Calibri" panose="020F0502020204030204" pitchFamily="34" charset="0"/>
              <a:ea typeface="Calibri" panose="020F0502020204030204" pitchFamily="34" charset="0"/>
            </a:endParaRPr>
          </a:p>
          <a:p>
            <a:pPr>
              <a:spcAft>
                <a:spcPts val="0"/>
              </a:spcAft>
            </a:pPr>
            <a:r>
              <a:rPr lang="en-GB" sz="1100" dirty="0">
                <a:solidFill>
                  <a:srgbClr val="000000"/>
                </a:solidFill>
                <a:effectLst/>
                <a:latin typeface="Calibri" panose="020F0502020204030204" pitchFamily="34" charset="0"/>
                <a:ea typeface="Calibri" panose="020F0502020204030204" pitchFamily="34" charset="0"/>
              </a:rPr>
              <a:t>3 Identification and diagnosis of dementia</a:t>
            </a:r>
            <a:endParaRPr lang="en-GB" sz="1100" dirty="0">
              <a:effectLst/>
              <a:latin typeface="Calibri" panose="020F0502020204030204" pitchFamily="34" charset="0"/>
              <a:ea typeface="Calibri" panose="020F0502020204030204" pitchFamily="34" charset="0"/>
            </a:endParaRPr>
          </a:p>
          <a:p>
            <a:pPr algn="ctr">
              <a:spcAft>
                <a:spcPts val="0"/>
              </a:spcAft>
            </a:pPr>
            <a:r>
              <a:rPr lang="en-GB" sz="1100" dirty="0">
                <a:solidFill>
                  <a:srgbClr val="000000"/>
                </a:solidFill>
                <a:effectLst/>
                <a:latin typeface="Calibri" panose="020F0502020204030204" pitchFamily="34" charset="0"/>
                <a:ea typeface="Calibri" panose="020F0502020204030204" pitchFamily="34" charset="0"/>
              </a:rPr>
              <a:t>10</a:t>
            </a:r>
            <a:endParaRPr lang="en-GB" sz="1100" dirty="0">
              <a:effectLst/>
              <a:latin typeface="Calibri" panose="020F0502020204030204" pitchFamily="34" charset="0"/>
              <a:ea typeface="Calibri" panose="020F0502020204030204" pitchFamily="34" charset="0"/>
            </a:endParaRPr>
          </a:p>
          <a:p>
            <a:pPr algn="ctr">
              <a:spcAft>
                <a:spcPts val="0"/>
              </a:spcAft>
            </a:pPr>
            <a:r>
              <a:rPr lang="en-GB" sz="1100" dirty="0">
                <a:solidFill>
                  <a:srgbClr val="000000"/>
                </a:solidFill>
                <a:effectLst/>
                <a:latin typeface="Calibri" panose="020F0502020204030204" pitchFamily="34" charset="0"/>
                <a:ea typeface="Calibri" panose="020F0502020204030204" pitchFamily="34" charset="0"/>
              </a:rPr>
              <a:t>9</a:t>
            </a:r>
            <a:endParaRPr lang="en-GB" sz="1100" dirty="0">
              <a:effectLst/>
              <a:latin typeface="Calibri" panose="020F0502020204030204" pitchFamily="34" charset="0"/>
              <a:ea typeface="Calibri" panose="020F0502020204030204" pitchFamily="34" charset="0"/>
            </a:endParaRPr>
          </a:p>
          <a:p>
            <a:pPr algn="ctr">
              <a:spcAft>
                <a:spcPts val="0"/>
              </a:spcAft>
            </a:pPr>
            <a:r>
              <a:rPr lang="en-GB" sz="1100" dirty="0">
                <a:solidFill>
                  <a:srgbClr val="000000"/>
                </a:solidFill>
                <a:effectLst/>
                <a:latin typeface="Calibri" panose="020F0502020204030204" pitchFamily="34" charset="0"/>
                <a:ea typeface="Calibri" panose="020F0502020204030204" pitchFamily="34" charset="0"/>
              </a:rPr>
              <a:t>4</a:t>
            </a:r>
            <a:endParaRPr lang="en-GB" sz="1100" dirty="0">
              <a:effectLst/>
              <a:latin typeface="Calibri" panose="020F0502020204030204" pitchFamily="34" charset="0"/>
              <a:ea typeface="Calibri" panose="020F0502020204030204" pitchFamily="34" charset="0"/>
            </a:endParaRPr>
          </a:p>
          <a:p>
            <a:pPr algn="ctr">
              <a:spcAft>
                <a:spcPts val="0"/>
              </a:spcAft>
            </a:pPr>
            <a:r>
              <a:rPr lang="en-GB" sz="1100" dirty="0">
                <a:solidFill>
                  <a:srgbClr val="000000"/>
                </a:solidFill>
                <a:effectLst/>
                <a:latin typeface="Calibri" panose="020F0502020204030204" pitchFamily="34" charset="0"/>
                <a:ea typeface="Calibri" panose="020F0502020204030204" pitchFamily="34" charset="0"/>
              </a:rPr>
              <a:t>23</a:t>
            </a:r>
            <a:endParaRPr lang="en-GB" sz="1100" dirty="0">
              <a:effectLst/>
              <a:latin typeface="Calibri" panose="020F0502020204030204" pitchFamily="34" charset="0"/>
              <a:ea typeface="Calibri" panose="020F0502020204030204" pitchFamily="34" charset="0"/>
            </a:endParaRPr>
          </a:p>
          <a:p>
            <a:pPr>
              <a:spcAft>
                <a:spcPts val="0"/>
              </a:spcAft>
            </a:pPr>
            <a:r>
              <a:rPr lang="en-GB" sz="1100" dirty="0">
                <a:solidFill>
                  <a:srgbClr val="000000"/>
                </a:solidFill>
                <a:effectLst/>
                <a:latin typeface="Calibri" panose="020F0502020204030204" pitchFamily="34" charset="0"/>
                <a:ea typeface="Calibri" panose="020F0502020204030204" pitchFamily="34" charset="0"/>
              </a:rPr>
              <a:t>4 Further investigative procedures</a:t>
            </a:r>
            <a:endParaRPr lang="en-GB" sz="1100" dirty="0">
              <a:effectLst/>
              <a:latin typeface="Calibri" panose="020F0502020204030204" pitchFamily="34" charset="0"/>
              <a:ea typeface="Calibri" panose="020F0502020204030204" pitchFamily="34" charset="0"/>
            </a:endParaRPr>
          </a:p>
          <a:p>
            <a:pPr algn="ctr">
              <a:spcAft>
                <a:spcPts val="0"/>
              </a:spcAft>
            </a:pPr>
            <a:r>
              <a:rPr lang="en-GB" sz="1100" dirty="0">
                <a:solidFill>
                  <a:srgbClr val="000000"/>
                </a:solidFill>
                <a:effectLst/>
                <a:latin typeface="Calibri" panose="020F0502020204030204" pitchFamily="34" charset="0"/>
                <a:ea typeface="Calibri" panose="020F0502020204030204" pitchFamily="34" charset="0"/>
              </a:rPr>
              <a:t>3</a:t>
            </a:r>
            <a:endParaRPr lang="en-GB" sz="1100" dirty="0">
              <a:effectLst/>
              <a:latin typeface="Calibri" panose="020F0502020204030204" pitchFamily="34" charset="0"/>
              <a:ea typeface="Calibri" panose="020F0502020204030204" pitchFamily="34" charset="0"/>
            </a:endParaRPr>
          </a:p>
          <a:p>
            <a:pPr algn="ctr">
              <a:spcAft>
                <a:spcPts val="0"/>
              </a:spcAft>
            </a:pPr>
            <a:r>
              <a:rPr lang="en-GB" sz="1100" dirty="0">
                <a:solidFill>
                  <a:srgbClr val="000000"/>
                </a:solidFill>
                <a:effectLst/>
                <a:latin typeface="Calibri" panose="020F0502020204030204" pitchFamily="34" charset="0"/>
                <a:ea typeface="Calibri" panose="020F0502020204030204" pitchFamily="34" charset="0"/>
              </a:rPr>
              <a:t>6</a:t>
            </a:r>
            <a:endParaRPr lang="en-GB" sz="1100" dirty="0">
              <a:effectLst/>
              <a:latin typeface="Calibri" panose="020F0502020204030204" pitchFamily="34" charset="0"/>
              <a:ea typeface="Calibri" panose="020F0502020204030204" pitchFamily="34" charset="0"/>
            </a:endParaRPr>
          </a:p>
          <a:p>
            <a:pPr algn="ctr">
              <a:spcAft>
                <a:spcPts val="0"/>
              </a:spcAft>
            </a:pPr>
            <a:r>
              <a:rPr lang="en-GB" sz="1100" dirty="0">
                <a:solidFill>
                  <a:srgbClr val="000000"/>
                </a:solidFill>
                <a:effectLst/>
                <a:latin typeface="Calibri" panose="020F0502020204030204" pitchFamily="34" charset="0"/>
                <a:ea typeface="Calibri" panose="020F0502020204030204" pitchFamily="34" charset="0"/>
              </a:rPr>
              <a:t>9</a:t>
            </a:r>
            <a:endParaRPr lang="en-GB" sz="1100" dirty="0">
              <a:effectLst/>
              <a:latin typeface="Calibri" panose="020F0502020204030204" pitchFamily="34" charset="0"/>
              <a:ea typeface="Calibri" panose="020F0502020204030204" pitchFamily="34" charset="0"/>
            </a:endParaRPr>
          </a:p>
          <a:p>
            <a:pPr>
              <a:spcAft>
                <a:spcPts val="0"/>
              </a:spcAft>
            </a:pPr>
            <a:r>
              <a:rPr lang="en-GB" sz="1100" dirty="0">
                <a:solidFill>
                  <a:srgbClr val="000000"/>
                </a:solidFill>
                <a:effectLst/>
                <a:latin typeface="Calibri" panose="020F0502020204030204" pitchFamily="34" charset="0"/>
                <a:ea typeface="Calibri" panose="020F0502020204030204" pitchFamily="34" charset="0"/>
              </a:rPr>
              <a:t>5 </a:t>
            </a:r>
            <a:r>
              <a:rPr lang="en-GB" sz="1100" dirty="0" err="1">
                <a:solidFill>
                  <a:srgbClr val="000000"/>
                </a:solidFill>
                <a:effectLst/>
                <a:latin typeface="Calibri" panose="020F0502020204030204" pitchFamily="34" charset="0"/>
                <a:ea typeface="Calibri" panose="020F0502020204030204" pitchFamily="34" charset="0"/>
              </a:rPr>
              <a:t>Postdiagnostic</a:t>
            </a:r>
            <a:r>
              <a:rPr lang="en-GB" sz="1100" dirty="0">
                <a:solidFill>
                  <a:srgbClr val="000000"/>
                </a:solidFill>
                <a:effectLst/>
                <a:latin typeface="Calibri" panose="020F0502020204030204" pitchFamily="34" charset="0"/>
                <a:ea typeface="Calibri" panose="020F0502020204030204" pitchFamily="34" charset="0"/>
              </a:rPr>
              <a:t> support</a:t>
            </a:r>
            <a:endParaRPr lang="en-GB" sz="1100" dirty="0">
              <a:effectLst/>
              <a:latin typeface="Calibri" panose="020F0502020204030204" pitchFamily="34" charset="0"/>
              <a:ea typeface="Calibri" panose="020F0502020204030204" pitchFamily="34" charset="0"/>
            </a:endParaRPr>
          </a:p>
          <a:p>
            <a:pPr algn="ctr">
              <a:spcAft>
                <a:spcPts val="0"/>
              </a:spcAft>
            </a:pPr>
            <a:r>
              <a:rPr lang="en-GB" sz="1100" dirty="0">
                <a:solidFill>
                  <a:srgbClr val="000000"/>
                </a:solidFill>
                <a:effectLst/>
                <a:latin typeface="Calibri" panose="020F0502020204030204" pitchFamily="34" charset="0"/>
                <a:ea typeface="Calibri" panose="020F0502020204030204" pitchFamily="34" charset="0"/>
              </a:rPr>
              <a:t>21</a:t>
            </a:r>
            <a:endParaRPr lang="en-GB" sz="1100" dirty="0">
              <a:effectLst/>
              <a:latin typeface="Calibri" panose="020F0502020204030204" pitchFamily="34" charset="0"/>
              <a:ea typeface="Calibri" panose="020F0502020204030204" pitchFamily="34" charset="0"/>
            </a:endParaRPr>
          </a:p>
          <a:p>
            <a:pPr algn="ctr">
              <a:spcAft>
                <a:spcPts val="0"/>
              </a:spcAft>
            </a:pPr>
            <a:r>
              <a:rPr lang="en-GB" sz="1100" dirty="0">
                <a:solidFill>
                  <a:srgbClr val="000000"/>
                </a:solidFill>
                <a:effectLst/>
                <a:latin typeface="Calibri" panose="020F0502020204030204" pitchFamily="34" charset="0"/>
                <a:ea typeface="Calibri" panose="020F0502020204030204" pitchFamily="34" charset="0"/>
              </a:rPr>
              <a:t>9</a:t>
            </a:r>
            <a:endParaRPr lang="en-GB" sz="1100" dirty="0">
              <a:effectLst/>
              <a:latin typeface="Calibri" panose="020F0502020204030204" pitchFamily="34" charset="0"/>
              <a:ea typeface="Calibri" panose="020F0502020204030204" pitchFamily="34" charset="0"/>
            </a:endParaRPr>
          </a:p>
          <a:p>
            <a:pPr algn="ctr">
              <a:spcAft>
                <a:spcPts val="0"/>
              </a:spcAft>
            </a:pPr>
            <a:r>
              <a:rPr lang="en-GB" sz="1100" dirty="0">
                <a:solidFill>
                  <a:srgbClr val="000000"/>
                </a:solidFill>
                <a:effectLst/>
                <a:latin typeface="Calibri" panose="020F0502020204030204" pitchFamily="34" charset="0"/>
                <a:ea typeface="Calibri" panose="020F0502020204030204" pitchFamily="34" charset="0"/>
              </a:rPr>
              <a:t>2</a:t>
            </a:r>
            <a:endParaRPr lang="en-GB" sz="1100" dirty="0">
              <a:effectLst/>
              <a:latin typeface="Calibri" panose="020F0502020204030204" pitchFamily="34" charset="0"/>
              <a:ea typeface="Calibri" panose="020F0502020204030204" pitchFamily="34" charset="0"/>
            </a:endParaRPr>
          </a:p>
          <a:p>
            <a:pPr algn="ctr">
              <a:spcAft>
                <a:spcPts val="0"/>
              </a:spcAft>
            </a:pPr>
            <a:r>
              <a:rPr lang="en-GB" sz="1100" dirty="0">
                <a:solidFill>
                  <a:srgbClr val="000000"/>
                </a:solidFill>
                <a:effectLst/>
                <a:latin typeface="Calibri" panose="020F0502020204030204" pitchFamily="34" charset="0"/>
                <a:ea typeface="Calibri" panose="020F0502020204030204" pitchFamily="34" charset="0"/>
              </a:rPr>
              <a:t>32</a:t>
            </a:r>
            <a:endParaRPr lang="en-GB" sz="1100" dirty="0">
              <a:effectLst/>
              <a:latin typeface="Calibri" panose="020F0502020204030204" pitchFamily="34" charset="0"/>
              <a:ea typeface="Calibri" panose="020F0502020204030204" pitchFamily="34" charset="0"/>
            </a:endParaRPr>
          </a:p>
          <a:p>
            <a:pPr>
              <a:spcAft>
                <a:spcPts val="0"/>
              </a:spcAft>
            </a:pPr>
            <a:r>
              <a:rPr lang="en-GB" sz="1100" dirty="0">
                <a:solidFill>
                  <a:srgbClr val="000000"/>
                </a:solidFill>
                <a:effectLst/>
                <a:latin typeface="Calibri" panose="020F0502020204030204" pitchFamily="34" charset="0"/>
                <a:ea typeface="Calibri" panose="020F0502020204030204" pitchFamily="34" charset="0"/>
              </a:rPr>
              <a:t>6 Non-pharmacological approaches for distressed behaviours</a:t>
            </a:r>
            <a:endParaRPr lang="en-GB" sz="1100" dirty="0">
              <a:effectLst/>
              <a:latin typeface="Calibri" panose="020F0502020204030204" pitchFamily="34" charset="0"/>
              <a:ea typeface="Calibri" panose="020F0502020204030204" pitchFamily="34" charset="0"/>
            </a:endParaRPr>
          </a:p>
          <a:p>
            <a:pPr algn="ctr">
              <a:spcAft>
                <a:spcPts val="0"/>
              </a:spcAft>
            </a:pPr>
            <a:r>
              <a:rPr lang="en-GB" sz="1100" dirty="0">
                <a:solidFill>
                  <a:srgbClr val="000000"/>
                </a:solidFill>
                <a:effectLst/>
                <a:latin typeface="Calibri" panose="020F0502020204030204" pitchFamily="34" charset="0"/>
                <a:ea typeface="Calibri" panose="020F0502020204030204" pitchFamily="34" charset="0"/>
              </a:rPr>
              <a:t>5</a:t>
            </a:r>
            <a:endParaRPr lang="en-GB" sz="1100" dirty="0">
              <a:effectLst/>
              <a:latin typeface="Calibri" panose="020F0502020204030204" pitchFamily="34" charset="0"/>
              <a:ea typeface="Calibri" panose="020F0502020204030204" pitchFamily="34" charset="0"/>
            </a:endParaRPr>
          </a:p>
          <a:p>
            <a:pPr algn="ctr">
              <a:spcAft>
                <a:spcPts val="0"/>
              </a:spcAft>
            </a:pPr>
            <a:r>
              <a:rPr lang="en-GB" sz="1100" dirty="0">
                <a:solidFill>
                  <a:srgbClr val="000000"/>
                </a:solidFill>
                <a:effectLst/>
                <a:latin typeface="Calibri" panose="020F0502020204030204" pitchFamily="34" charset="0"/>
                <a:ea typeface="Calibri" panose="020F0502020204030204" pitchFamily="34" charset="0"/>
              </a:rPr>
              <a:t>4</a:t>
            </a:r>
            <a:endParaRPr lang="en-GB" sz="1100" dirty="0">
              <a:effectLst/>
              <a:latin typeface="Calibri" panose="020F0502020204030204" pitchFamily="34" charset="0"/>
              <a:ea typeface="Calibri" panose="020F0502020204030204" pitchFamily="34" charset="0"/>
            </a:endParaRPr>
          </a:p>
          <a:p>
            <a:pPr algn="ctr">
              <a:spcAft>
                <a:spcPts val="0"/>
              </a:spcAft>
            </a:pPr>
            <a:r>
              <a:rPr lang="en-GB" sz="1100" dirty="0">
                <a:solidFill>
                  <a:srgbClr val="000000"/>
                </a:solidFill>
                <a:effectLst/>
                <a:latin typeface="Calibri" panose="020F0502020204030204" pitchFamily="34" charset="0"/>
                <a:ea typeface="Calibri" panose="020F0502020204030204" pitchFamily="34" charset="0"/>
              </a:rPr>
              <a:t>9</a:t>
            </a:r>
            <a:endParaRPr lang="en-GB" sz="1100" dirty="0">
              <a:effectLst/>
              <a:latin typeface="Calibri" panose="020F0502020204030204" pitchFamily="34" charset="0"/>
              <a:ea typeface="Calibri" panose="020F0502020204030204" pitchFamily="34" charset="0"/>
            </a:endParaRPr>
          </a:p>
          <a:p>
            <a:pPr>
              <a:spcAft>
                <a:spcPts val="0"/>
              </a:spcAft>
            </a:pPr>
            <a:r>
              <a:rPr lang="en-GB" sz="1100" dirty="0">
                <a:solidFill>
                  <a:srgbClr val="000000"/>
                </a:solidFill>
                <a:effectLst/>
                <a:latin typeface="Calibri" panose="020F0502020204030204" pitchFamily="34" charset="0"/>
                <a:ea typeface="Calibri" panose="020F0502020204030204" pitchFamily="34" charset="0"/>
              </a:rPr>
              <a:t>7 Grief and dementia</a:t>
            </a:r>
            <a:endParaRPr lang="en-GB" sz="1100" dirty="0">
              <a:effectLst/>
              <a:latin typeface="Calibri" panose="020F0502020204030204" pitchFamily="34" charset="0"/>
              <a:ea typeface="Calibri" panose="020F0502020204030204" pitchFamily="34" charset="0"/>
            </a:endParaRPr>
          </a:p>
          <a:p>
            <a:pPr algn="ctr">
              <a:spcAft>
                <a:spcPts val="0"/>
              </a:spcAft>
            </a:pPr>
            <a:r>
              <a:rPr lang="en-GB" sz="1100" dirty="0">
                <a:solidFill>
                  <a:srgbClr val="000000"/>
                </a:solidFill>
                <a:effectLst/>
                <a:latin typeface="Calibri" panose="020F0502020204030204" pitchFamily="34" charset="0"/>
                <a:ea typeface="Calibri" panose="020F0502020204030204" pitchFamily="34" charset="0"/>
              </a:rPr>
              <a:t>12</a:t>
            </a:r>
            <a:endParaRPr lang="en-GB" sz="1100" dirty="0">
              <a:effectLst/>
              <a:latin typeface="Calibri" panose="020F0502020204030204" pitchFamily="34" charset="0"/>
              <a:ea typeface="Calibri" panose="020F0502020204030204" pitchFamily="34" charset="0"/>
            </a:endParaRPr>
          </a:p>
          <a:p>
            <a:pPr algn="ctr">
              <a:spcAft>
                <a:spcPts val="0"/>
              </a:spcAft>
            </a:pPr>
            <a:r>
              <a:rPr lang="en-GB" sz="1100" dirty="0">
                <a:solidFill>
                  <a:srgbClr val="000000"/>
                </a:solidFill>
                <a:effectLst/>
                <a:latin typeface="Calibri" panose="020F0502020204030204" pitchFamily="34" charset="0"/>
                <a:ea typeface="Calibri" panose="020F0502020204030204" pitchFamily="34" charset="0"/>
              </a:rPr>
              <a:t>5</a:t>
            </a:r>
            <a:endParaRPr lang="en-GB" sz="1100" dirty="0">
              <a:effectLst/>
              <a:latin typeface="Calibri" panose="020F0502020204030204" pitchFamily="34" charset="0"/>
              <a:ea typeface="Calibri" panose="020F0502020204030204" pitchFamily="34" charset="0"/>
            </a:endParaRPr>
          </a:p>
          <a:p>
            <a:pPr algn="ctr">
              <a:spcAft>
                <a:spcPts val="0"/>
              </a:spcAft>
            </a:pPr>
            <a:r>
              <a:rPr lang="en-GB" sz="1100" dirty="0">
                <a:solidFill>
                  <a:srgbClr val="000000"/>
                </a:solidFill>
                <a:effectLst/>
                <a:latin typeface="Calibri" panose="020F0502020204030204" pitchFamily="34" charset="0"/>
                <a:ea typeface="Calibri" panose="020F0502020204030204" pitchFamily="34" charset="0"/>
              </a:rPr>
              <a:t>17</a:t>
            </a:r>
            <a:endParaRPr lang="en-GB" sz="1100" dirty="0">
              <a:effectLst/>
              <a:latin typeface="Calibri" panose="020F0502020204030204" pitchFamily="34" charset="0"/>
              <a:ea typeface="Calibri" panose="020F0502020204030204" pitchFamily="34" charset="0"/>
            </a:endParaRPr>
          </a:p>
          <a:p>
            <a:pPr>
              <a:spcAft>
                <a:spcPts val="0"/>
              </a:spcAft>
            </a:pPr>
            <a:r>
              <a:rPr lang="en-GB" sz="1100" dirty="0">
                <a:solidFill>
                  <a:srgbClr val="000000"/>
                </a:solidFill>
                <a:effectLst/>
                <a:latin typeface="Calibri" panose="020F0502020204030204" pitchFamily="34" charset="0"/>
                <a:ea typeface="Calibri" panose="020F0502020204030204" pitchFamily="34" charset="0"/>
              </a:rPr>
              <a:t>8 Changing needs of people with dementia</a:t>
            </a:r>
            <a:endParaRPr lang="en-GB" sz="1100" dirty="0">
              <a:effectLst/>
              <a:latin typeface="Calibri" panose="020F0502020204030204" pitchFamily="34" charset="0"/>
              <a:ea typeface="Calibri" panose="020F0502020204030204" pitchFamily="34" charset="0"/>
            </a:endParaRPr>
          </a:p>
          <a:p>
            <a:pPr algn="ctr">
              <a:spcAft>
                <a:spcPts val="0"/>
              </a:spcAft>
            </a:pPr>
            <a:r>
              <a:rPr lang="en-GB" sz="1100" dirty="0">
                <a:solidFill>
                  <a:srgbClr val="000000"/>
                </a:solidFill>
                <a:effectLst/>
                <a:latin typeface="Calibri" panose="020F0502020204030204" pitchFamily="34" charset="0"/>
                <a:ea typeface="Calibri" panose="020F0502020204030204" pitchFamily="34" charset="0"/>
              </a:rPr>
              <a:t>16</a:t>
            </a:r>
            <a:endParaRPr lang="en-GB" sz="1100" dirty="0">
              <a:effectLst/>
              <a:latin typeface="Calibri" panose="020F0502020204030204" pitchFamily="34" charset="0"/>
              <a:ea typeface="Calibri" panose="020F0502020204030204" pitchFamily="34" charset="0"/>
            </a:endParaRPr>
          </a:p>
          <a:p>
            <a:pPr algn="ctr">
              <a:spcAft>
                <a:spcPts val="0"/>
              </a:spcAft>
            </a:pPr>
            <a:r>
              <a:rPr lang="en-GB" sz="1100" dirty="0">
                <a:solidFill>
                  <a:srgbClr val="000000"/>
                </a:solidFill>
                <a:effectLst/>
                <a:latin typeface="Calibri" panose="020F0502020204030204" pitchFamily="34" charset="0"/>
                <a:ea typeface="Calibri" panose="020F0502020204030204" pitchFamily="34" charset="0"/>
              </a:rPr>
              <a:t>10</a:t>
            </a:r>
            <a:endParaRPr lang="en-GB" sz="1100" dirty="0">
              <a:effectLst/>
              <a:latin typeface="Calibri" panose="020F0502020204030204" pitchFamily="34" charset="0"/>
              <a:ea typeface="Calibri" panose="020F0502020204030204" pitchFamily="34" charset="0"/>
            </a:endParaRPr>
          </a:p>
          <a:p>
            <a:pPr algn="ctr">
              <a:spcAft>
                <a:spcPts val="0"/>
              </a:spcAft>
            </a:pPr>
            <a:r>
              <a:rPr lang="en-GB" sz="1100" dirty="0">
                <a:solidFill>
                  <a:srgbClr val="000000"/>
                </a:solidFill>
                <a:effectLst/>
                <a:latin typeface="Calibri" panose="020F0502020204030204" pitchFamily="34" charset="0"/>
                <a:ea typeface="Calibri" panose="020F0502020204030204" pitchFamily="34" charset="0"/>
              </a:rPr>
              <a:t>5</a:t>
            </a:r>
            <a:endParaRPr lang="en-GB" sz="1100" dirty="0">
              <a:effectLst/>
              <a:latin typeface="Calibri" panose="020F0502020204030204" pitchFamily="34" charset="0"/>
              <a:ea typeface="Calibri" panose="020F0502020204030204" pitchFamily="34" charset="0"/>
            </a:endParaRPr>
          </a:p>
          <a:p>
            <a:pPr algn="ctr">
              <a:spcAft>
                <a:spcPts val="0"/>
              </a:spcAft>
            </a:pPr>
            <a:r>
              <a:rPr lang="en-GB" sz="1100" dirty="0">
                <a:solidFill>
                  <a:srgbClr val="000000"/>
                </a:solidFill>
                <a:effectLst/>
                <a:latin typeface="Calibri" panose="020F0502020204030204" pitchFamily="34" charset="0"/>
                <a:ea typeface="Calibri" panose="020F0502020204030204" pitchFamily="34" charset="0"/>
              </a:rPr>
              <a:t>31</a:t>
            </a:r>
            <a:endParaRPr lang="en-GB" sz="1100" dirty="0">
              <a:effectLst/>
              <a:latin typeface="Calibri" panose="020F0502020204030204" pitchFamily="34" charset="0"/>
              <a:ea typeface="Calibri" panose="020F0502020204030204" pitchFamily="34" charset="0"/>
            </a:endParaRPr>
          </a:p>
          <a:p>
            <a:pPr>
              <a:spcAft>
                <a:spcPts val="0"/>
              </a:spcAft>
            </a:pPr>
            <a:r>
              <a:rPr lang="en-GB" sz="1100" b="1" dirty="0">
                <a:solidFill>
                  <a:srgbClr val="000000"/>
                </a:solidFill>
                <a:effectLst/>
                <a:latin typeface="Calibri" panose="020F0502020204030204" pitchFamily="34" charset="0"/>
                <a:ea typeface="Calibri" panose="020F0502020204030204" pitchFamily="34" charset="0"/>
              </a:rPr>
              <a:t>Total</a:t>
            </a:r>
            <a:endParaRPr lang="en-GB" sz="1100" dirty="0">
              <a:effectLst/>
              <a:latin typeface="Calibri" panose="020F0502020204030204" pitchFamily="34" charset="0"/>
              <a:ea typeface="Calibri" panose="020F0502020204030204" pitchFamily="34" charset="0"/>
            </a:endParaRPr>
          </a:p>
          <a:p>
            <a:pPr algn="ctr">
              <a:spcAft>
                <a:spcPts val="0"/>
              </a:spcAft>
            </a:pPr>
            <a:r>
              <a:rPr lang="en-GB" sz="1100" b="1" dirty="0">
                <a:solidFill>
                  <a:srgbClr val="000000"/>
                </a:solidFill>
                <a:effectLst/>
                <a:latin typeface="Calibri" panose="020F0502020204030204" pitchFamily="34" charset="0"/>
                <a:ea typeface="Calibri" panose="020F0502020204030204" pitchFamily="34" charset="0"/>
              </a:rPr>
              <a:t>67</a:t>
            </a:r>
            <a:endParaRPr lang="en-GB" sz="1100" dirty="0">
              <a:effectLst/>
              <a:latin typeface="Calibri" panose="020F0502020204030204" pitchFamily="34" charset="0"/>
              <a:ea typeface="Calibri" panose="020F0502020204030204" pitchFamily="34" charset="0"/>
            </a:endParaRPr>
          </a:p>
          <a:p>
            <a:pPr algn="ctr">
              <a:spcAft>
                <a:spcPts val="0"/>
              </a:spcAft>
            </a:pPr>
            <a:r>
              <a:rPr lang="en-GB" sz="1100" b="1" dirty="0">
                <a:solidFill>
                  <a:srgbClr val="000000"/>
                </a:solidFill>
                <a:effectLst/>
                <a:latin typeface="Calibri" panose="020F0502020204030204" pitchFamily="34" charset="0"/>
                <a:ea typeface="Calibri" panose="020F0502020204030204" pitchFamily="34" charset="0"/>
              </a:rPr>
              <a:t>43</a:t>
            </a:r>
            <a:endParaRPr lang="en-GB" sz="1100" dirty="0">
              <a:effectLst/>
              <a:latin typeface="Calibri" panose="020F0502020204030204" pitchFamily="34" charset="0"/>
              <a:ea typeface="Calibri" panose="020F0502020204030204" pitchFamily="34" charset="0"/>
            </a:endParaRPr>
          </a:p>
          <a:p>
            <a:pPr algn="ctr">
              <a:spcAft>
                <a:spcPts val="0"/>
              </a:spcAft>
            </a:pPr>
            <a:r>
              <a:rPr lang="en-GB" sz="1100" b="1" dirty="0">
                <a:solidFill>
                  <a:srgbClr val="000000"/>
                </a:solidFill>
                <a:effectLst/>
                <a:latin typeface="Calibri" panose="020F0502020204030204" pitchFamily="34" charset="0"/>
                <a:ea typeface="Calibri" panose="020F0502020204030204" pitchFamily="34" charset="0"/>
              </a:rPr>
              <a:t>11</a:t>
            </a:r>
            <a:endParaRPr lang="en-GB" sz="1100" dirty="0">
              <a:effectLst/>
              <a:latin typeface="Calibri" panose="020F0502020204030204" pitchFamily="34" charset="0"/>
              <a:ea typeface="Calibri" panose="020F0502020204030204" pitchFamily="34" charset="0"/>
            </a:endParaRPr>
          </a:p>
          <a:p>
            <a:pPr algn="ctr">
              <a:spcAft>
                <a:spcPts val="0"/>
              </a:spcAft>
            </a:pPr>
            <a:r>
              <a:rPr lang="en-GB" sz="1100" b="1" dirty="0">
                <a:solidFill>
                  <a:srgbClr val="000000"/>
                </a:solidFill>
                <a:effectLst/>
                <a:latin typeface="Calibri" panose="020F0502020204030204" pitchFamily="34" charset="0"/>
                <a:ea typeface="Calibri" panose="020F0502020204030204" pitchFamily="34" charset="0"/>
              </a:rPr>
              <a:t>121</a:t>
            </a:r>
            <a:endParaRPr lang="en-GB" sz="1100" dirty="0">
              <a:effectLst/>
              <a:latin typeface="Calibri" panose="020F0502020204030204" pitchFamily="34" charset="0"/>
              <a:ea typeface="Calibri" panose="020F0502020204030204" pitchFamily="34" charset="0"/>
            </a:endParaRPr>
          </a:p>
          <a:p>
            <a:pPr>
              <a:spcAft>
                <a:spcPts val="0"/>
              </a:spcAft>
            </a:pPr>
            <a:r>
              <a:rPr lang="en-GB" sz="1100" dirty="0">
                <a:effectLst/>
                <a:latin typeface="Calibri" panose="020F0502020204030204" pitchFamily="34" charset="0"/>
                <a:ea typeface="Calibri" panose="020F0502020204030204" pitchFamily="34" charset="0"/>
              </a:rPr>
              <a:t> </a:t>
            </a:r>
          </a:p>
          <a:p>
            <a:endParaRPr lang="en-GB" sz="1100" b="1" kern="1200" dirty="0">
              <a:solidFill>
                <a:schemeClr val="tx1"/>
              </a:solidFill>
              <a:effectLst/>
              <a:latin typeface="+mn-lt"/>
              <a:ea typeface="+mn-ea"/>
              <a:cs typeface="+mn-cs"/>
            </a:endParaRPr>
          </a:p>
          <a:p>
            <a:endParaRPr lang="en-GB" sz="1100" b="1" kern="1200" dirty="0">
              <a:solidFill>
                <a:schemeClr val="tx1"/>
              </a:solidFill>
              <a:effectLst/>
              <a:latin typeface="+mn-lt"/>
              <a:ea typeface="+mn-ea"/>
              <a:cs typeface="+mn-cs"/>
            </a:endParaRPr>
          </a:p>
          <a:p>
            <a:r>
              <a:rPr lang="en-GB" sz="1100" b="1" kern="1200" dirty="0">
                <a:solidFill>
                  <a:schemeClr val="tx1"/>
                </a:solidFill>
                <a:effectLst/>
                <a:latin typeface="+mn-lt"/>
                <a:ea typeface="+mn-ea"/>
                <a:cs typeface="+mn-cs"/>
              </a:rPr>
              <a:t>Chapter</a:t>
            </a:r>
            <a:endParaRPr lang="en-GB" sz="1100" kern="1200" dirty="0">
              <a:solidFill>
                <a:schemeClr val="tx1"/>
              </a:solidFill>
              <a:effectLst/>
              <a:latin typeface="+mn-lt"/>
              <a:ea typeface="+mn-ea"/>
              <a:cs typeface="+mn-cs"/>
            </a:endParaRPr>
          </a:p>
          <a:p>
            <a:r>
              <a:rPr lang="en-GB" sz="1100" b="1" kern="1200" dirty="0">
                <a:solidFill>
                  <a:schemeClr val="tx1"/>
                </a:solidFill>
                <a:effectLst/>
                <a:latin typeface="+mn-lt"/>
                <a:ea typeface="+mn-ea"/>
                <a:cs typeface="+mn-cs"/>
              </a:rPr>
              <a:t>R</a:t>
            </a:r>
            <a:endParaRPr lang="en-GB" sz="1100" kern="1200" dirty="0">
              <a:solidFill>
                <a:schemeClr val="tx1"/>
              </a:solidFill>
              <a:effectLst/>
              <a:latin typeface="+mn-lt"/>
              <a:ea typeface="+mn-ea"/>
              <a:cs typeface="+mn-cs"/>
            </a:endParaRPr>
          </a:p>
          <a:p>
            <a:r>
              <a:rPr lang="en-GB" sz="1100" b="1" kern="1200" dirty="0">
                <a:solidFill>
                  <a:schemeClr val="tx1"/>
                </a:solidFill>
                <a:effectLst/>
                <a:latin typeface="+mn-lt"/>
                <a:ea typeface="+mn-ea"/>
                <a:cs typeface="+mn-cs"/>
              </a:rPr>
              <a:t>GPP</a:t>
            </a:r>
            <a:endParaRPr lang="en-GB" sz="1100" kern="1200" dirty="0">
              <a:solidFill>
                <a:schemeClr val="tx1"/>
              </a:solidFill>
              <a:effectLst/>
              <a:latin typeface="+mn-lt"/>
              <a:ea typeface="+mn-ea"/>
              <a:cs typeface="+mn-cs"/>
            </a:endParaRPr>
          </a:p>
          <a:p>
            <a:r>
              <a:rPr lang="en-GB" sz="1100" b="1" kern="1200" dirty="0">
                <a:solidFill>
                  <a:schemeClr val="tx1"/>
                </a:solidFill>
                <a:effectLst/>
                <a:latin typeface="+mn-lt"/>
                <a:ea typeface="+mn-ea"/>
                <a:cs typeface="+mn-cs"/>
              </a:rPr>
              <a:t>IP</a:t>
            </a:r>
            <a:endParaRPr lang="en-GB" sz="1100" kern="1200" dirty="0">
              <a:solidFill>
                <a:schemeClr val="tx1"/>
              </a:solidFill>
              <a:effectLst/>
              <a:latin typeface="+mn-lt"/>
              <a:ea typeface="+mn-ea"/>
              <a:cs typeface="+mn-cs"/>
            </a:endParaRPr>
          </a:p>
          <a:p>
            <a:r>
              <a:rPr lang="en-GB" sz="1100" b="1" kern="1200" dirty="0">
                <a:solidFill>
                  <a:schemeClr val="tx1"/>
                </a:solidFill>
                <a:effectLst/>
                <a:latin typeface="+mn-lt"/>
                <a:ea typeface="+mn-ea"/>
                <a:cs typeface="+mn-cs"/>
              </a:rPr>
              <a:t>Total</a:t>
            </a:r>
            <a:endParaRPr lang="en-GB" sz="1100" kern="1200" dirty="0">
              <a:solidFill>
                <a:schemeClr val="tx1"/>
              </a:solidFill>
              <a:effectLst/>
              <a:latin typeface="+mn-lt"/>
              <a:ea typeface="+mn-ea"/>
              <a:cs typeface="+mn-cs"/>
            </a:endParaRPr>
          </a:p>
          <a:p>
            <a:r>
              <a:rPr lang="en-GB" sz="1100" kern="1200" dirty="0">
                <a:solidFill>
                  <a:schemeClr val="tx1"/>
                </a:solidFill>
                <a:effectLst/>
                <a:latin typeface="+mn-lt"/>
                <a:ea typeface="+mn-ea"/>
                <a:cs typeface="+mn-cs"/>
              </a:rPr>
              <a:t>3 Identification and diagnosis of dementia</a:t>
            </a:r>
          </a:p>
          <a:p>
            <a:r>
              <a:rPr lang="en-GB" sz="1100" kern="1200" dirty="0">
                <a:solidFill>
                  <a:schemeClr val="tx1"/>
                </a:solidFill>
                <a:effectLst/>
                <a:latin typeface="+mn-lt"/>
                <a:ea typeface="+mn-ea"/>
                <a:cs typeface="+mn-cs"/>
              </a:rPr>
              <a:t>10</a:t>
            </a:r>
          </a:p>
          <a:p>
            <a:r>
              <a:rPr lang="en-GB" sz="1100" kern="1200" dirty="0">
                <a:solidFill>
                  <a:schemeClr val="tx1"/>
                </a:solidFill>
                <a:effectLst/>
                <a:latin typeface="+mn-lt"/>
                <a:ea typeface="+mn-ea"/>
                <a:cs typeface="+mn-cs"/>
              </a:rPr>
              <a:t>9</a:t>
            </a:r>
          </a:p>
          <a:p>
            <a:r>
              <a:rPr lang="en-GB" sz="1100" kern="1200" dirty="0">
                <a:solidFill>
                  <a:schemeClr val="tx1"/>
                </a:solidFill>
                <a:effectLst/>
                <a:latin typeface="+mn-lt"/>
                <a:ea typeface="+mn-ea"/>
                <a:cs typeface="+mn-cs"/>
              </a:rPr>
              <a:t>4</a:t>
            </a:r>
          </a:p>
          <a:p>
            <a:r>
              <a:rPr lang="en-GB" sz="1100" kern="1200" dirty="0">
                <a:solidFill>
                  <a:schemeClr val="tx1"/>
                </a:solidFill>
                <a:effectLst/>
                <a:latin typeface="+mn-lt"/>
                <a:ea typeface="+mn-ea"/>
                <a:cs typeface="+mn-cs"/>
              </a:rPr>
              <a:t>23</a:t>
            </a:r>
          </a:p>
          <a:p>
            <a:r>
              <a:rPr lang="en-GB" sz="1100" kern="1200" dirty="0">
                <a:solidFill>
                  <a:schemeClr val="tx1"/>
                </a:solidFill>
                <a:effectLst/>
                <a:latin typeface="+mn-lt"/>
                <a:ea typeface="+mn-ea"/>
                <a:cs typeface="+mn-cs"/>
              </a:rPr>
              <a:t>4 Further investigative procedures</a:t>
            </a:r>
          </a:p>
          <a:p>
            <a:r>
              <a:rPr lang="en-GB" sz="1100" kern="1200" dirty="0">
                <a:solidFill>
                  <a:schemeClr val="tx1"/>
                </a:solidFill>
                <a:effectLst/>
                <a:latin typeface="+mn-lt"/>
                <a:ea typeface="+mn-ea"/>
                <a:cs typeface="+mn-cs"/>
              </a:rPr>
              <a:t>3</a:t>
            </a:r>
          </a:p>
          <a:p>
            <a:r>
              <a:rPr lang="en-GB" sz="1100" kern="1200" dirty="0">
                <a:solidFill>
                  <a:schemeClr val="tx1"/>
                </a:solidFill>
                <a:effectLst/>
                <a:latin typeface="+mn-lt"/>
                <a:ea typeface="+mn-ea"/>
                <a:cs typeface="+mn-cs"/>
              </a:rPr>
              <a:t>6</a:t>
            </a:r>
          </a:p>
          <a:p>
            <a:r>
              <a:rPr lang="en-GB" sz="1100" kern="1200" dirty="0">
                <a:solidFill>
                  <a:schemeClr val="tx1"/>
                </a:solidFill>
                <a:effectLst/>
                <a:latin typeface="+mn-lt"/>
                <a:ea typeface="+mn-ea"/>
                <a:cs typeface="+mn-cs"/>
              </a:rPr>
              <a:t>9</a:t>
            </a:r>
          </a:p>
          <a:p>
            <a:r>
              <a:rPr lang="en-GB" sz="1100" kern="1200" dirty="0">
                <a:solidFill>
                  <a:schemeClr val="tx1"/>
                </a:solidFill>
                <a:effectLst/>
                <a:latin typeface="+mn-lt"/>
                <a:ea typeface="+mn-ea"/>
                <a:cs typeface="+mn-cs"/>
              </a:rPr>
              <a:t>5 </a:t>
            </a:r>
            <a:r>
              <a:rPr lang="en-GB" sz="1100" kern="1200" dirty="0" err="1">
                <a:solidFill>
                  <a:schemeClr val="tx1"/>
                </a:solidFill>
                <a:effectLst/>
                <a:latin typeface="+mn-lt"/>
                <a:ea typeface="+mn-ea"/>
                <a:cs typeface="+mn-cs"/>
              </a:rPr>
              <a:t>Postdiagnostic</a:t>
            </a:r>
            <a:r>
              <a:rPr lang="en-GB" sz="1100" kern="1200" dirty="0">
                <a:solidFill>
                  <a:schemeClr val="tx1"/>
                </a:solidFill>
                <a:effectLst/>
                <a:latin typeface="+mn-lt"/>
                <a:ea typeface="+mn-ea"/>
                <a:cs typeface="+mn-cs"/>
              </a:rPr>
              <a:t> support</a:t>
            </a:r>
          </a:p>
          <a:p>
            <a:r>
              <a:rPr lang="en-GB" sz="1100" kern="1200" dirty="0">
                <a:solidFill>
                  <a:schemeClr val="tx1"/>
                </a:solidFill>
                <a:effectLst/>
                <a:latin typeface="+mn-lt"/>
                <a:ea typeface="+mn-ea"/>
                <a:cs typeface="+mn-cs"/>
              </a:rPr>
              <a:t>21</a:t>
            </a:r>
          </a:p>
          <a:p>
            <a:r>
              <a:rPr lang="en-GB" sz="1100" kern="1200" dirty="0">
                <a:solidFill>
                  <a:schemeClr val="tx1"/>
                </a:solidFill>
                <a:effectLst/>
                <a:latin typeface="+mn-lt"/>
                <a:ea typeface="+mn-ea"/>
                <a:cs typeface="+mn-cs"/>
              </a:rPr>
              <a:t>9</a:t>
            </a:r>
          </a:p>
          <a:p>
            <a:r>
              <a:rPr lang="en-GB" sz="1100" kern="1200" dirty="0">
                <a:solidFill>
                  <a:schemeClr val="tx1"/>
                </a:solidFill>
                <a:effectLst/>
                <a:latin typeface="+mn-lt"/>
                <a:ea typeface="+mn-ea"/>
                <a:cs typeface="+mn-cs"/>
              </a:rPr>
              <a:t>2</a:t>
            </a:r>
          </a:p>
          <a:p>
            <a:r>
              <a:rPr lang="en-GB" sz="1100" kern="1200" dirty="0">
                <a:solidFill>
                  <a:schemeClr val="tx1"/>
                </a:solidFill>
                <a:effectLst/>
                <a:latin typeface="+mn-lt"/>
                <a:ea typeface="+mn-ea"/>
                <a:cs typeface="+mn-cs"/>
              </a:rPr>
              <a:t>32</a:t>
            </a:r>
          </a:p>
          <a:p>
            <a:r>
              <a:rPr lang="en-GB" sz="1100" kern="1200" dirty="0">
                <a:solidFill>
                  <a:schemeClr val="tx1"/>
                </a:solidFill>
                <a:effectLst/>
                <a:latin typeface="+mn-lt"/>
                <a:ea typeface="+mn-ea"/>
                <a:cs typeface="+mn-cs"/>
              </a:rPr>
              <a:t>6 Non-pharmacological approaches for distressed behaviours</a:t>
            </a:r>
          </a:p>
          <a:p>
            <a:r>
              <a:rPr lang="en-GB" sz="1100" kern="1200" dirty="0">
                <a:solidFill>
                  <a:schemeClr val="tx1"/>
                </a:solidFill>
                <a:effectLst/>
                <a:latin typeface="+mn-lt"/>
                <a:ea typeface="+mn-ea"/>
                <a:cs typeface="+mn-cs"/>
              </a:rPr>
              <a:t>5</a:t>
            </a:r>
          </a:p>
          <a:p>
            <a:r>
              <a:rPr lang="en-GB" sz="1100" kern="1200" dirty="0">
                <a:solidFill>
                  <a:schemeClr val="tx1"/>
                </a:solidFill>
                <a:effectLst/>
                <a:latin typeface="+mn-lt"/>
                <a:ea typeface="+mn-ea"/>
                <a:cs typeface="+mn-cs"/>
              </a:rPr>
              <a:t>4</a:t>
            </a:r>
          </a:p>
          <a:p>
            <a:r>
              <a:rPr lang="en-GB" sz="1100" kern="1200" dirty="0">
                <a:solidFill>
                  <a:schemeClr val="tx1"/>
                </a:solidFill>
                <a:effectLst/>
                <a:latin typeface="+mn-lt"/>
                <a:ea typeface="+mn-ea"/>
                <a:cs typeface="+mn-cs"/>
              </a:rPr>
              <a:t>9</a:t>
            </a:r>
          </a:p>
          <a:p>
            <a:r>
              <a:rPr lang="en-GB" sz="1100" kern="1200" dirty="0">
                <a:solidFill>
                  <a:schemeClr val="tx1"/>
                </a:solidFill>
                <a:effectLst/>
                <a:latin typeface="+mn-lt"/>
                <a:ea typeface="+mn-ea"/>
                <a:cs typeface="+mn-cs"/>
              </a:rPr>
              <a:t>7 Grief and dementia</a:t>
            </a:r>
          </a:p>
          <a:p>
            <a:r>
              <a:rPr lang="en-GB" sz="1100" kern="1200" dirty="0">
                <a:solidFill>
                  <a:schemeClr val="tx1"/>
                </a:solidFill>
                <a:effectLst/>
                <a:latin typeface="+mn-lt"/>
                <a:ea typeface="+mn-ea"/>
                <a:cs typeface="+mn-cs"/>
              </a:rPr>
              <a:t>12</a:t>
            </a:r>
          </a:p>
          <a:p>
            <a:r>
              <a:rPr lang="en-GB" sz="1100" kern="1200" dirty="0">
                <a:solidFill>
                  <a:schemeClr val="tx1"/>
                </a:solidFill>
                <a:effectLst/>
                <a:latin typeface="+mn-lt"/>
                <a:ea typeface="+mn-ea"/>
                <a:cs typeface="+mn-cs"/>
              </a:rPr>
              <a:t>5</a:t>
            </a:r>
          </a:p>
          <a:p>
            <a:r>
              <a:rPr lang="en-GB" sz="1100" kern="1200" dirty="0">
                <a:solidFill>
                  <a:schemeClr val="tx1"/>
                </a:solidFill>
                <a:effectLst/>
                <a:latin typeface="+mn-lt"/>
                <a:ea typeface="+mn-ea"/>
                <a:cs typeface="+mn-cs"/>
              </a:rPr>
              <a:t>17</a:t>
            </a:r>
          </a:p>
          <a:p>
            <a:r>
              <a:rPr lang="en-GB" sz="1100" kern="1200" dirty="0">
                <a:solidFill>
                  <a:schemeClr val="tx1"/>
                </a:solidFill>
                <a:effectLst/>
                <a:latin typeface="+mn-lt"/>
                <a:ea typeface="+mn-ea"/>
                <a:cs typeface="+mn-cs"/>
              </a:rPr>
              <a:t>8 Changing needs of people with dementia</a:t>
            </a:r>
          </a:p>
          <a:p>
            <a:r>
              <a:rPr lang="en-GB" sz="1100" kern="1200" dirty="0">
                <a:solidFill>
                  <a:schemeClr val="tx1"/>
                </a:solidFill>
                <a:effectLst/>
                <a:latin typeface="+mn-lt"/>
                <a:ea typeface="+mn-ea"/>
                <a:cs typeface="+mn-cs"/>
              </a:rPr>
              <a:t>16</a:t>
            </a:r>
          </a:p>
          <a:p>
            <a:r>
              <a:rPr lang="en-GB" sz="1100" kern="1200" dirty="0">
                <a:solidFill>
                  <a:schemeClr val="tx1"/>
                </a:solidFill>
                <a:effectLst/>
                <a:latin typeface="+mn-lt"/>
                <a:ea typeface="+mn-ea"/>
                <a:cs typeface="+mn-cs"/>
              </a:rPr>
              <a:t>10</a:t>
            </a:r>
          </a:p>
          <a:p>
            <a:r>
              <a:rPr lang="en-GB" sz="1100" kern="1200" dirty="0">
                <a:solidFill>
                  <a:schemeClr val="tx1"/>
                </a:solidFill>
                <a:effectLst/>
                <a:latin typeface="+mn-lt"/>
                <a:ea typeface="+mn-ea"/>
                <a:cs typeface="+mn-cs"/>
              </a:rPr>
              <a:t>5</a:t>
            </a:r>
          </a:p>
          <a:p>
            <a:r>
              <a:rPr lang="en-GB" sz="1100" kern="1200" dirty="0">
                <a:solidFill>
                  <a:schemeClr val="tx1"/>
                </a:solidFill>
                <a:effectLst/>
                <a:latin typeface="+mn-lt"/>
                <a:ea typeface="+mn-ea"/>
                <a:cs typeface="+mn-cs"/>
              </a:rPr>
              <a:t>31</a:t>
            </a:r>
          </a:p>
          <a:p>
            <a:r>
              <a:rPr lang="en-GB" sz="1100" b="1" kern="1200" dirty="0">
                <a:solidFill>
                  <a:schemeClr val="tx1"/>
                </a:solidFill>
                <a:effectLst/>
                <a:latin typeface="+mn-lt"/>
                <a:ea typeface="+mn-ea"/>
                <a:cs typeface="+mn-cs"/>
              </a:rPr>
              <a:t>Total</a:t>
            </a:r>
            <a:endParaRPr lang="en-GB" sz="1100" kern="1200" dirty="0">
              <a:solidFill>
                <a:schemeClr val="tx1"/>
              </a:solidFill>
              <a:effectLst/>
              <a:latin typeface="+mn-lt"/>
              <a:ea typeface="+mn-ea"/>
              <a:cs typeface="+mn-cs"/>
            </a:endParaRPr>
          </a:p>
          <a:p>
            <a:r>
              <a:rPr lang="en-GB" sz="1100" b="1" kern="1200" dirty="0">
                <a:solidFill>
                  <a:schemeClr val="tx1"/>
                </a:solidFill>
                <a:effectLst/>
                <a:latin typeface="+mn-lt"/>
                <a:ea typeface="+mn-ea"/>
                <a:cs typeface="+mn-cs"/>
              </a:rPr>
              <a:t>67</a:t>
            </a:r>
            <a:endParaRPr lang="en-GB" sz="1100" kern="1200" dirty="0">
              <a:solidFill>
                <a:schemeClr val="tx1"/>
              </a:solidFill>
              <a:effectLst/>
              <a:latin typeface="+mn-lt"/>
              <a:ea typeface="+mn-ea"/>
              <a:cs typeface="+mn-cs"/>
            </a:endParaRPr>
          </a:p>
          <a:p>
            <a:r>
              <a:rPr lang="en-GB" sz="1100" b="1" kern="1200" dirty="0">
                <a:solidFill>
                  <a:schemeClr val="tx1"/>
                </a:solidFill>
                <a:effectLst/>
                <a:latin typeface="+mn-lt"/>
                <a:ea typeface="+mn-ea"/>
                <a:cs typeface="+mn-cs"/>
              </a:rPr>
              <a:t>43</a:t>
            </a:r>
            <a:endParaRPr lang="en-GB" sz="1100" kern="1200" dirty="0">
              <a:solidFill>
                <a:schemeClr val="tx1"/>
              </a:solidFill>
              <a:effectLst/>
              <a:latin typeface="+mn-lt"/>
              <a:ea typeface="+mn-ea"/>
              <a:cs typeface="+mn-cs"/>
            </a:endParaRPr>
          </a:p>
          <a:p>
            <a:r>
              <a:rPr lang="en-GB" sz="1100" b="1" kern="1200" dirty="0">
                <a:solidFill>
                  <a:schemeClr val="tx1"/>
                </a:solidFill>
                <a:effectLst/>
                <a:latin typeface="+mn-lt"/>
                <a:ea typeface="+mn-ea"/>
                <a:cs typeface="+mn-cs"/>
              </a:rPr>
              <a:t>11</a:t>
            </a:r>
            <a:endParaRPr lang="en-GB" sz="1100" kern="1200" dirty="0">
              <a:solidFill>
                <a:schemeClr val="tx1"/>
              </a:solidFill>
              <a:effectLst/>
              <a:latin typeface="+mn-lt"/>
              <a:ea typeface="+mn-ea"/>
              <a:cs typeface="+mn-cs"/>
            </a:endParaRPr>
          </a:p>
          <a:p>
            <a:r>
              <a:rPr lang="en-GB" sz="1100" b="1" kern="1200" dirty="0">
                <a:solidFill>
                  <a:schemeClr val="tx1"/>
                </a:solidFill>
                <a:effectLst/>
                <a:latin typeface="+mn-lt"/>
                <a:ea typeface="+mn-ea"/>
                <a:cs typeface="+mn-cs"/>
              </a:rPr>
              <a:t>121</a:t>
            </a:r>
            <a:endParaRPr lang="en-GB" sz="11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3BA577-0064-49D7-904D-72BCA07B186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26035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Emphaisis</a:t>
            </a:r>
            <a:r>
              <a:rPr lang="en-GB" dirty="0"/>
              <a:t> on these </a:t>
            </a:r>
            <a:r>
              <a:rPr lang="en-GB" dirty="0" err="1"/>
              <a:t>lsides</a:t>
            </a:r>
            <a:r>
              <a:rPr lang="en-GB" dirty="0"/>
              <a:t> is my own – as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3BA577-0064-49D7-904D-72BCA07B186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347777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3BA577-0064-49D7-904D-72BCA07B186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1622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8836" indent="-288836">
              <a:buFont typeface="Arial" panose="020B0604020202020204" pitchFamily="34" charset="0"/>
              <a:buChar char="•"/>
            </a:pPr>
            <a:r>
              <a:rPr lang="en-US" dirty="0"/>
              <a:t>There was no clear guidance for Scotland (or elsewhere)</a:t>
            </a:r>
          </a:p>
          <a:p>
            <a:pPr marL="288836" indent="-288836">
              <a:buFont typeface="Arial" panose="020B0604020202020204" pitchFamily="34" charset="0"/>
              <a:buChar char="•"/>
            </a:pPr>
            <a:r>
              <a:rPr lang="en-US" dirty="0"/>
              <a:t>A wealth of new evidence </a:t>
            </a:r>
          </a:p>
          <a:p>
            <a:pPr marL="288836" indent="-288836">
              <a:buFont typeface="Arial" panose="020B0604020202020204" pitchFamily="34" charset="0"/>
              <a:buChar char="•"/>
            </a:pPr>
            <a:r>
              <a:rPr lang="en-US" dirty="0"/>
              <a:t>Professionals and service user voices</a:t>
            </a: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FE83B7-278F-6545-9C62-E36EB068C00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58645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8836" indent="-288836">
              <a:buFont typeface="Arial" panose="020B0604020202020204" pitchFamily="34" charset="0"/>
              <a:buChar char="•"/>
            </a:pPr>
            <a:r>
              <a:rPr lang="en-US" sz="4800" baseline="0" dirty="0"/>
              <a:t>There was no clear guidance for Scotland (or elsewhere)</a:t>
            </a:r>
          </a:p>
          <a:p>
            <a:pPr marL="288836" indent="-288836">
              <a:buFont typeface="Arial" panose="020B0604020202020204" pitchFamily="34" charset="0"/>
              <a:buChar char="•"/>
            </a:pPr>
            <a:r>
              <a:rPr lang="en-US" sz="4800" baseline="0" dirty="0"/>
              <a:t>A wealth of new evidence </a:t>
            </a:r>
          </a:p>
          <a:p>
            <a:pPr marL="288836" indent="-288836">
              <a:buFont typeface="Arial" panose="020B0604020202020204" pitchFamily="34" charset="0"/>
              <a:buChar char="•"/>
            </a:pPr>
            <a:r>
              <a:rPr lang="en-US" sz="4800" baseline="0" dirty="0"/>
              <a:t>Professionals and service user voices</a:t>
            </a: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FE83B7-278F-6545-9C62-E36EB068C00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50790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19113" y="750888"/>
            <a:ext cx="3327400" cy="1873250"/>
          </a:xfrm>
        </p:spPr>
      </p:sp>
      <p:sp>
        <p:nvSpPr>
          <p:cNvPr id="3" name="Notes Placeholder 2"/>
          <p:cNvSpPr>
            <a:spLocks noGrp="1"/>
          </p:cNvSpPr>
          <p:nvPr>
            <p:ph type="body" idx="1"/>
          </p:nvPr>
        </p:nvSpPr>
        <p:spPr/>
        <p:txBody>
          <a:bodyPr/>
          <a:lstStyle/>
          <a:p>
            <a:r>
              <a:rPr lang="en-GB" dirty="0"/>
              <a:t>This page could have been very large </a:t>
            </a:r>
          </a:p>
          <a:p>
            <a:endParaRPr lang="en-GB" dirty="0"/>
          </a:p>
          <a:p>
            <a:r>
              <a:rPr lang="en-GB" dirty="0"/>
              <a:t>These are a selection of the drivers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FE83B7-278F-6545-9C62-E36EB068C00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71783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4350" indent="-514350">
              <a:buFont typeface="+mj-lt"/>
              <a:buAutoNum type="arabicPeriod"/>
            </a:pPr>
            <a:r>
              <a:rPr lang="en-GB" sz="2800" dirty="0"/>
              <a:t>What is the problem/need for a guideline/clinical scenario?</a:t>
            </a:r>
          </a:p>
          <a:p>
            <a:pPr marL="514350" indent="-514350">
              <a:buFont typeface="+mj-lt"/>
              <a:buAutoNum type="arabicPeriod"/>
            </a:pPr>
            <a:r>
              <a:rPr lang="en-GB" sz="2800" dirty="0"/>
              <a:t>Burden of the condition</a:t>
            </a:r>
          </a:p>
          <a:p>
            <a:pPr marL="514350" indent="-514350">
              <a:buFont typeface="+mj-lt"/>
              <a:buAutoNum type="arabicPeriod"/>
            </a:pPr>
            <a:r>
              <a:rPr lang="en-GB" sz="2800" dirty="0"/>
              <a:t>Variations</a:t>
            </a:r>
          </a:p>
          <a:p>
            <a:pPr lvl="1"/>
            <a:r>
              <a:rPr lang="en-GB" sz="2800" dirty="0"/>
              <a:t>In practice in Scotland</a:t>
            </a:r>
          </a:p>
          <a:p>
            <a:pPr lvl="1"/>
            <a:r>
              <a:rPr lang="en-GB" sz="2800" dirty="0"/>
              <a:t>In outcomes on Scotland</a:t>
            </a:r>
          </a:p>
          <a:p>
            <a:pPr marL="514350" indent="-514350">
              <a:buFont typeface="+mj-lt"/>
              <a:buAutoNum type="arabicPeriod"/>
            </a:pPr>
            <a:r>
              <a:rPr lang="en-GB" sz="2800" dirty="0"/>
              <a:t>Areas of uncertainty to be covered</a:t>
            </a:r>
          </a:p>
          <a:p>
            <a:pPr lvl="1"/>
            <a:r>
              <a:rPr lang="en-GB" sz="2800" dirty="0"/>
              <a:t>KQ1 – What aspects of assessment and diagnosis can be standardised?  </a:t>
            </a:r>
          </a:p>
          <a:p>
            <a:pPr lvl="1"/>
            <a:r>
              <a:rPr lang="en-GB" sz="2800" dirty="0"/>
              <a:t>KQ2 – Evidence  base for Pharma and non-pharma treatment for cognitive and non cognitive symptoms?</a:t>
            </a:r>
          </a:p>
          <a:p>
            <a:pPr marL="0" indent="0">
              <a:buNone/>
            </a:pPr>
            <a:r>
              <a:rPr lang="en-GB" sz="2800" dirty="0"/>
              <a:t>5. Areas that will not be covered</a:t>
            </a:r>
          </a:p>
          <a:p>
            <a:pPr lvl="1"/>
            <a:r>
              <a:rPr lang="en-GB" sz="2800" dirty="0"/>
              <a:t>Head injury</a:t>
            </a:r>
          </a:p>
          <a:p>
            <a:pPr marL="0" indent="0">
              <a:buNone/>
            </a:pPr>
            <a:r>
              <a:rPr lang="en-GB" sz="2800" dirty="0"/>
              <a:t>6. Aspects of the proposed clinical topic that are key areas of concern for patients, carers and/or the organisations that represent them </a:t>
            </a:r>
          </a:p>
          <a:p>
            <a:pPr marL="0" indent="0">
              <a:buNone/>
            </a:pPr>
            <a:r>
              <a:rPr lang="en-GB" sz="2800" dirty="0"/>
              <a:t>7. Population</a:t>
            </a:r>
          </a:p>
          <a:p>
            <a:pPr marL="0" indent="0">
              <a:buNone/>
            </a:pPr>
            <a:r>
              <a:rPr lang="en-GB" sz="2800" dirty="0"/>
              <a:t>8. Healthcare Setting</a:t>
            </a:r>
          </a:p>
          <a:p>
            <a:pPr marL="0" indent="0">
              <a:buNone/>
            </a:pPr>
            <a:r>
              <a:rPr lang="en-GB" sz="2800" dirty="0"/>
              <a:t>. Potential</a:t>
            </a:r>
          </a:p>
          <a:p>
            <a:pPr lvl="1"/>
            <a:r>
              <a:rPr lang="en-GB" sz="2800" dirty="0"/>
              <a:t>To improve practice</a:t>
            </a:r>
          </a:p>
          <a:p>
            <a:pPr lvl="1"/>
            <a:r>
              <a:rPr lang="en-GB" sz="2800" dirty="0"/>
              <a:t>Reduce variation</a:t>
            </a:r>
          </a:p>
          <a:p>
            <a:pPr lvl="1"/>
            <a:r>
              <a:rPr lang="en-GB" sz="2800" dirty="0"/>
              <a:t>Potential impact on important health outcomes </a:t>
            </a:r>
          </a:p>
          <a:p>
            <a:pPr lvl="2"/>
            <a:r>
              <a:rPr lang="en-GB" sz="2800" dirty="0"/>
              <a:t>Diagnosis Rates</a:t>
            </a:r>
          </a:p>
          <a:p>
            <a:pPr lvl="2"/>
            <a:r>
              <a:rPr lang="en-GB" sz="2800" dirty="0"/>
              <a:t>Quality of Life Indicators</a:t>
            </a:r>
          </a:p>
          <a:p>
            <a:pPr lvl="2"/>
            <a:r>
              <a:rPr lang="en-GB" sz="2800" dirty="0"/>
              <a:t>Functioning indicators e.g. Activities of Daily Living</a:t>
            </a:r>
          </a:p>
          <a:p>
            <a:pPr lvl="1"/>
            <a:r>
              <a:rPr lang="en-GB" sz="2800" dirty="0"/>
              <a:t>Potential impact on resources </a:t>
            </a:r>
          </a:p>
          <a:p>
            <a:pPr lvl="2"/>
            <a:r>
              <a:rPr lang="en-GB" sz="2800" dirty="0"/>
              <a:t>Acute hospital admission rates for people with dementia</a:t>
            </a:r>
          </a:p>
          <a:p>
            <a:pPr lvl="2"/>
            <a:r>
              <a:rPr lang="en-GB" sz="2800" dirty="0"/>
              <a:t>Prescription of antipsychotic and anxiolytic medications</a:t>
            </a:r>
          </a:p>
          <a:p>
            <a:pPr lvl="2"/>
            <a:r>
              <a:rPr lang="en-GB" sz="2800" dirty="0"/>
              <a:t>Length of post diagnostic engagement</a:t>
            </a:r>
          </a:p>
          <a:p>
            <a:pPr lvl="1"/>
            <a:endParaRPr lang="en-GB" sz="2800" dirty="0"/>
          </a:p>
          <a:p>
            <a:pPr marL="0" indent="0">
              <a:buNone/>
            </a:pPr>
            <a:r>
              <a:rPr lang="en-GB" sz="2800" dirty="0"/>
              <a:t>10. What evidence based guidance is currently available?</a:t>
            </a:r>
          </a:p>
          <a:p>
            <a:pPr lvl="1"/>
            <a:r>
              <a:rPr lang="en-GB" sz="2800" dirty="0"/>
              <a:t>None</a:t>
            </a:r>
          </a:p>
          <a:p>
            <a:pPr lvl="2"/>
            <a:r>
              <a:rPr lang="en-GB" sz="2800" dirty="0"/>
              <a:t>SIGN 86 – out of date</a:t>
            </a:r>
          </a:p>
          <a:p>
            <a:pPr lvl="2"/>
            <a:r>
              <a:rPr lang="en-GB" sz="2800" dirty="0"/>
              <a:t>NICE CG42 – out of date</a:t>
            </a:r>
          </a:p>
          <a:p>
            <a:pPr marL="0" indent="0">
              <a:buNone/>
            </a:pPr>
            <a:r>
              <a:rPr lang="en-GB" sz="2800" dirty="0"/>
              <a:t>11. Relevance to current Scottish Government policies</a:t>
            </a:r>
          </a:p>
          <a:p>
            <a:pPr marL="0" indent="0">
              <a:buNone/>
            </a:pPr>
            <a:r>
              <a:rPr lang="en-GB" sz="2800" dirty="0"/>
              <a:t>12. Who is this guidance for?</a:t>
            </a:r>
          </a:p>
          <a:p>
            <a:pPr marL="0" indent="0">
              <a:buNone/>
            </a:pPr>
            <a:r>
              <a:rPr lang="en-GB" sz="2800" dirty="0"/>
              <a:t>13. Implementation</a:t>
            </a:r>
          </a:p>
          <a:p>
            <a:pPr marL="0" indent="0">
              <a:buNone/>
            </a:pPr>
            <a:r>
              <a:rPr lang="en-GB" sz="2800" dirty="0"/>
              <a:t>14. Primary Contact for proposal</a:t>
            </a:r>
          </a:p>
          <a:p>
            <a:pPr marL="0" indent="0">
              <a:buNone/>
            </a:pPr>
            <a:r>
              <a:rPr lang="en-GB" sz="2800" dirty="0"/>
              <a:t>15. Group(s) or institution(s) supporting the proposal</a:t>
            </a:r>
          </a:p>
          <a:p>
            <a:pPr marL="0" indent="0">
              <a:buNone/>
            </a:pPr>
            <a:r>
              <a:rPr lang="en-GB" sz="2800" dirty="0"/>
              <a:t>16. Large Declaration of Interest (DOI) section </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3BA577-0064-49D7-904D-72BCA07B186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79265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19113" y="750888"/>
            <a:ext cx="3327400" cy="18732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FE83B7-278F-6545-9C62-E36EB068C00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41832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19113" y="750888"/>
            <a:ext cx="3327400" cy="18732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FE83B7-278F-6545-9C62-E36EB068C00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492425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FE83B7-278F-6545-9C62-E36EB068C00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40912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FE83B7-278F-6545-9C62-E36EB068C00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71883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7CFBD-329B-A212-5419-9C26530209A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7A6D12AC-E95E-3511-AD7F-2AAB0E974C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0A6D75B9-04FD-A478-8340-57F514B4C032}"/>
              </a:ext>
            </a:extLst>
          </p:cNvPr>
          <p:cNvSpPr>
            <a:spLocks noGrp="1"/>
          </p:cNvSpPr>
          <p:nvPr>
            <p:ph type="dt" sz="half" idx="10"/>
          </p:nvPr>
        </p:nvSpPr>
        <p:spPr/>
        <p:txBody>
          <a:bodyPr/>
          <a:lstStyle/>
          <a:p>
            <a:fld id="{D7C95C80-47D5-4CCF-9680-24D3AE527A7F}" type="datetimeFigureOut">
              <a:rPr lang="en-GB" smtClean="0"/>
              <a:t>04/07/2024</a:t>
            </a:fld>
            <a:endParaRPr lang="en-GB"/>
          </a:p>
        </p:txBody>
      </p:sp>
      <p:sp>
        <p:nvSpPr>
          <p:cNvPr id="5" name="Footer Placeholder 4">
            <a:extLst>
              <a:ext uri="{FF2B5EF4-FFF2-40B4-BE49-F238E27FC236}">
                <a16:creationId xmlns:a16="http://schemas.microsoft.com/office/drawing/2014/main" id="{FDBAD1DF-532E-4A09-A125-8364FC531A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1FF02F-34AB-9A67-E71F-3B1734FCFDFB}"/>
              </a:ext>
            </a:extLst>
          </p:cNvPr>
          <p:cNvSpPr>
            <a:spLocks noGrp="1"/>
          </p:cNvSpPr>
          <p:nvPr>
            <p:ph type="sldNum" sz="quarter" idx="12"/>
          </p:nvPr>
        </p:nvSpPr>
        <p:spPr/>
        <p:txBody>
          <a:bodyPr/>
          <a:lstStyle/>
          <a:p>
            <a:fld id="{4FBC183C-94DE-44ED-8544-126B739BE2D1}" type="slidenum">
              <a:rPr lang="en-GB" smtClean="0"/>
              <a:t>‹#›</a:t>
            </a:fld>
            <a:endParaRPr lang="en-GB"/>
          </a:p>
        </p:txBody>
      </p:sp>
    </p:spTree>
    <p:extLst>
      <p:ext uri="{BB962C8B-B14F-4D97-AF65-F5344CB8AC3E}">
        <p14:creationId xmlns:p14="http://schemas.microsoft.com/office/powerpoint/2010/main" val="3880734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FD271-E3E1-A460-92A4-1C1A3CDA7883}"/>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63A7C051-5DB6-5D03-8DC6-19B90A542AF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977BCFC-462A-84EB-D501-9E82F012C275}"/>
              </a:ext>
            </a:extLst>
          </p:cNvPr>
          <p:cNvSpPr>
            <a:spLocks noGrp="1"/>
          </p:cNvSpPr>
          <p:nvPr>
            <p:ph type="dt" sz="half" idx="10"/>
          </p:nvPr>
        </p:nvSpPr>
        <p:spPr/>
        <p:txBody>
          <a:bodyPr/>
          <a:lstStyle/>
          <a:p>
            <a:fld id="{D7C95C80-47D5-4CCF-9680-24D3AE527A7F}" type="datetimeFigureOut">
              <a:rPr lang="en-GB" smtClean="0"/>
              <a:t>04/07/2024</a:t>
            </a:fld>
            <a:endParaRPr lang="en-GB"/>
          </a:p>
        </p:txBody>
      </p:sp>
      <p:sp>
        <p:nvSpPr>
          <p:cNvPr id="5" name="Footer Placeholder 4">
            <a:extLst>
              <a:ext uri="{FF2B5EF4-FFF2-40B4-BE49-F238E27FC236}">
                <a16:creationId xmlns:a16="http://schemas.microsoft.com/office/drawing/2014/main" id="{58106D79-27CB-6C5D-87C1-8F797262A9D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0930B61-D537-DC9E-E18B-02506AAEC4B2}"/>
              </a:ext>
            </a:extLst>
          </p:cNvPr>
          <p:cNvSpPr>
            <a:spLocks noGrp="1"/>
          </p:cNvSpPr>
          <p:nvPr>
            <p:ph type="sldNum" sz="quarter" idx="12"/>
          </p:nvPr>
        </p:nvSpPr>
        <p:spPr/>
        <p:txBody>
          <a:bodyPr/>
          <a:lstStyle/>
          <a:p>
            <a:fld id="{4FBC183C-94DE-44ED-8544-126B739BE2D1}" type="slidenum">
              <a:rPr lang="en-GB" smtClean="0"/>
              <a:t>‹#›</a:t>
            </a:fld>
            <a:endParaRPr lang="en-GB"/>
          </a:p>
        </p:txBody>
      </p:sp>
    </p:spTree>
    <p:extLst>
      <p:ext uri="{BB962C8B-B14F-4D97-AF65-F5344CB8AC3E}">
        <p14:creationId xmlns:p14="http://schemas.microsoft.com/office/powerpoint/2010/main" val="387747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57F2BF-4DED-19FA-6A10-9A29A378287E}"/>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6B05B6D7-36BC-1FB7-B286-D793EF4D4F9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4AB7167-6802-8CBC-9324-43594C2B7FEA}"/>
              </a:ext>
            </a:extLst>
          </p:cNvPr>
          <p:cNvSpPr>
            <a:spLocks noGrp="1"/>
          </p:cNvSpPr>
          <p:nvPr>
            <p:ph type="dt" sz="half" idx="10"/>
          </p:nvPr>
        </p:nvSpPr>
        <p:spPr/>
        <p:txBody>
          <a:bodyPr/>
          <a:lstStyle/>
          <a:p>
            <a:fld id="{D7C95C80-47D5-4CCF-9680-24D3AE527A7F}" type="datetimeFigureOut">
              <a:rPr lang="en-GB" smtClean="0"/>
              <a:t>04/07/2024</a:t>
            </a:fld>
            <a:endParaRPr lang="en-GB"/>
          </a:p>
        </p:txBody>
      </p:sp>
      <p:sp>
        <p:nvSpPr>
          <p:cNvPr id="5" name="Footer Placeholder 4">
            <a:extLst>
              <a:ext uri="{FF2B5EF4-FFF2-40B4-BE49-F238E27FC236}">
                <a16:creationId xmlns:a16="http://schemas.microsoft.com/office/drawing/2014/main" id="{CC165A17-0138-C3A8-E9AA-91A7B7D28A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3D04CDD-5AAA-8E6D-1FD1-170752FF6BFD}"/>
              </a:ext>
            </a:extLst>
          </p:cNvPr>
          <p:cNvSpPr>
            <a:spLocks noGrp="1"/>
          </p:cNvSpPr>
          <p:nvPr>
            <p:ph type="sldNum" sz="quarter" idx="12"/>
          </p:nvPr>
        </p:nvSpPr>
        <p:spPr/>
        <p:txBody>
          <a:bodyPr/>
          <a:lstStyle/>
          <a:p>
            <a:fld id="{4FBC183C-94DE-44ED-8544-126B739BE2D1}" type="slidenum">
              <a:rPr lang="en-GB" smtClean="0"/>
              <a:t>‹#›</a:t>
            </a:fld>
            <a:endParaRPr lang="en-GB"/>
          </a:p>
        </p:txBody>
      </p:sp>
    </p:spTree>
    <p:extLst>
      <p:ext uri="{BB962C8B-B14F-4D97-AF65-F5344CB8AC3E}">
        <p14:creationId xmlns:p14="http://schemas.microsoft.com/office/powerpoint/2010/main" val="18053655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Custom Layout">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3" name="Picture 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648514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_Custom Layout">
    <p:spTree>
      <p:nvGrpSpPr>
        <p:cNvPr id="1" name=""/>
        <p:cNvGrpSpPr/>
        <p:nvPr/>
      </p:nvGrpSpPr>
      <p:grpSpPr>
        <a:xfrm>
          <a:off x="0" y="0"/>
          <a:ext cx="0" cy="0"/>
          <a:chOff x="0" y="0"/>
          <a:chExt cx="0" cy="0"/>
        </a:xfrm>
      </p:grpSpPr>
      <p:sp>
        <p:nvSpPr>
          <p:cNvPr id="5" name="Rectangle 4"/>
          <p:cNvSpPr/>
          <p:nvPr userDrawn="1"/>
        </p:nvSpPr>
        <p:spPr>
          <a:xfrm>
            <a:off x="0" y="2030"/>
            <a:ext cx="12192000" cy="114997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800"/>
          </a:p>
        </p:txBody>
      </p:sp>
      <p:sp>
        <p:nvSpPr>
          <p:cNvPr id="3" name="Slide Number Placeholder 2"/>
          <p:cNvSpPr>
            <a:spLocks noGrp="1"/>
          </p:cNvSpPr>
          <p:nvPr>
            <p:ph type="sldNum" sz="quarter" idx="10"/>
          </p:nvPr>
        </p:nvSpPr>
        <p:spPr>
          <a:xfrm>
            <a:off x="11104284" y="6356351"/>
            <a:ext cx="650917" cy="365125"/>
          </a:xfrm>
          <a:prstGeom prst="rect">
            <a:avLst/>
          </a:prstGeom>
        </p:spPr>
        <p:txBody>
          <a:bodyPr/>
          <a:lstStyle>
            <a:lvl1pPr algn="r">
              <a:defRPr/>
            </a:lvl1pPr>
          </a:lstStyle>
          <a:p>
            <a:fld id="{059651BE-731E-B34C-A453-ED3D61972272}" type="slidenum">
              <a:rPr lang="en-US" smtClean="0"/>
              <a:pPr/>
              <a:t>‹#›</a:t>
            </a:fld>
            <a:endParaRPr lang="en-US" dirty="0"/>
          </a:p>
        </p:txBody>
      </p:sp>
      <p:sp>
        <p:nvSpPr>
          <p:cNvPr id="4" name="Title Placeholder 1"/>
          <p:cNvSpPr>
            <a:spLocks noGrp="1"/>
          </p:cNvSpPr>
          <p:nvPr>
            <p:ph type="title"/>
          </p:nvPr>
        </p:nvSpPr>
        <p:spPr>
          <a:xfrm>
            <a:off x="645308" y="420841"/>
            <a:ext cx="10936158" cy="500761"/>
          </a:xfrm>
          <a:prstGeom prst="rect">
            <a:avLst/>
          </a:prstGeom>
        </p:spPr>
        <p:txBody>
          <a:bodyPr vert="horz" lIns="0" tIns="0" rIns="0" bIns="0" rtlCol="0" anchor="ctr">
            <a:noAutofit/>
          </a:bodyPr>
          <a:lstStyle>
            <a:lvl1pPr>
              <a:defRPr sz="3600">
                <a:solidFill>
                  <a:schemeClr val="bg1"/>
                </a:solidFill>
              </a:defRPr>
            </a:lvl1pPr>
          </a:lstStyle>
          <a:p>
            <a:r>
              <a:rPr lang="en-US" dirty="0"/>
              <a:t>Click to edit Master title style</a:t>
            </a:r>
          </a:p>
        </p:txBody>
      </p:sp>
      <p:sp>
        <p:nvSpPr>
          <p:cNvPr id="8" name="Content Placeholder 7"/>
          <p:cNvSpPr>
            <a:spLocks noGrp="1"/>
          </p:cNvSpPr>
          <p:nvPr>
            <p:ph sz="quarter" idx="12" hasCustomPrompt="1"/>
          </p:nvPr>
        </p:nvSpPr>
        <p:spPr>
          <a:xfrm>
            <a:off x="654759" y="1689100"/>
            <a:ext cx="9444441" cy="4521200"/>
          </a:xfrm>
        </p:spPr>
        <p:txBody>
          <a:bodyPr>
            <a:noAutofit/>
          </a:bodyPr>
          <a:lstStyle>
            <a:lvl1pPr marL="0" indent="0">
              <a:spcBef>
                <a:spcPts val="0"/>
              </a:spcBef>
              <a:spcAft>
                <a:spcPts val="1600"/>
              </a:spcAft>
              <a:buClr>
                <a:schemeClr val="accent1"/>
              </a:buClr>
              <a:buFontTx/>
              <a:buNone/>
              <a:defRPr sz="3200">
                <a:solidFill>
                  <a:schemeClr val="tx1">
                    <a:lumMod val="75000"/>
                  </a:schemeClr>
                </a:solidFill>
              </a:defRPr>
            </a:lvl1pPr>
            <a:lvl2pPr marL="457189" indent="0">
              <a:buClr>
                <a:schemeClr val="accent1"/>
              </a:buClr>
              <a:buFontTx/>
              <a:buNone/>
              <a:defRPr>
                <a:solidFill>
                  <a:schemeClr val="tx1">
                    <a:lumMod val="75000"/>
                  </a:schemeClr>
                </a:solidFill>
              </a:defRPr>
            </a:lvl2pPr>
            <a:lvl3pPr>
              <a:buClr>
                <a:schemeClr val="accent1"/>
              </a:buClr>
              <a:defRPr>
                <a:solidFill>
                  <a:schemeClr val="tx1">
                    <a:lumMod val="75000"/>
                  </a:schemeClr>
                </a:solidFill>
              </a:defRPr>
            </a:lvl3pPr>
            <a:lvl4pPr>
              <a:buClr>
                <a:schemeClr val="accent1"/>
              </a:buClr>
              <a:defRPr>
                <a:solidFill>
                  <a:schemeClr val="tx1">
                    <a:lumMod val="75000"/>
                  </a:schemeClr>
                </a:solidFill>
              </a:defRPr>
            </a:lvl4pPr>
            <a:lvl5pPr marL="1828754" indent="0">
              <a:buClr>
                <a:schemeClr val="accent1"/>
              </a:buClr>
              <a:buFontTx/>
              <a:buNone/>
              <a:defRPr>
                <a:solidFill>
                  <a:schemeClr val="tx1">
                    <a:lumMod val="75000"/>
                  </a:schemeClr>
                </a:solidFill>
              </a:defRPr>
            </a:lvl5pPr>
          </a:lstStyle>
          <a:p>
            <a:pPr lvl="0"/>
            <a:r>
              <a:rPr lang="en-GB" dirty="0"/>
              <a:t>Click to edit</a:t>
            </a:r>
          </a:p>
        </p:txBody>
      </p:sp>
    </p:spTree>
    <p:extLst>
      <p:ext uri="{BB962C8B-B14F-4D97-AF65-F5344CB8AC3E}">
        <p14:creationId xmlns:p14="http://schemas.microsoft.com/office/powerpoint/2010/main" val="13431257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6_Custom Layout">
    <p:spTree>
      <p:nvGrpSpPr>
        <p:cNvPr id="1" name=""/>
        <p:cNvGrpSpPr/>
        <p:nvPr/>
      </p:nvGrpSpPr>
      <p:grpSpPr>
        <a:xfrm>
          <a:off x="0" y="0"/>
          <a:ext cx="0" cy="0"/>
          <a:chOff x="0" y="0"/>
          <a:chExt cx="0" cy="0"/>
        </a:xfrm>
      </p:grpSpPr>
      <p:sp>
        <p:nvSpPr>
          <p:cNvPr id="5" name="Rectangle 4"/>
          <p:cNvSpPr/>
          <p:nvPr userDrawn="1"/>
        </p:nvSpPr>
        <p:spPr>
          <a:xfrm>
            <a:off x="0" y="2030"/>
            <a:ext cx="12192000" cy="114997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800"/>
          </a:p>
        </p:txBody>
      </p:sp>
      <p:sp>
        <p:nvSpPr>
          <p:cNvPr id="3" name="Slide Number Placeholder 2"/>
          <p:cNvSpPr>
            <a:spLocks noGrp="1"/>
          </p:cNvSpPr>
          <p:nvPr>
            <p:ph type="sldNum" sz="quarter" idx="10"/>
          </p:nvPr>
        </p:nvSpPr>
        <p:spPr>
          <a:xfrm>
            <a:off x="11104284" y="6356351"/>
            <a:ext cx="650917" cy="365125"/>
          </a:xfrm>
          <a:prstGeom prst="rect">
            <a:avLst/>
          </a:prstGeom>
        </p:spPr>
        <p:txBody>
          <a:bodyPr/>
          <a:lstStyle>
            <a:lvl1pPr algn="r">
              <a:defRPr/>
            </a:lvl1pPr>
          </a:lstStyle>
          <a:p>
            <a:fld id="{059651BE-731E-B34C-A453-ED3D61972272}" type="slidenum">
              <a:rPr lang="en-US" smtClean="0"/>
              <a:pPr/>
              <a:t>‹#›</a:t>
            </a:fld>
            <a:endParaRPr lang="en-US" dirty="0"/>
          </a:p>
        </p:txBody>
      </p:sp>
      <p:sp>
        <p:nvSpPr>
          <p:cNvPr id="4" name="Title Placeholder 1"/>
          <p:cNvSpPr>
            <a:spLocks noGrp="1"/>
          </p:cNvSpPr>
          <p:nvPr>
            <p:ph type="title"/>
          </p:nvPr>
        </p:nvSpPr>
        <p:spPr>
          <a:xfrm>
            <a:off x="645308" y="420841"/>
            <a:ext cx="10936158" cy="500761"/>
          </a:xfrm>
          <a:prstGeom prst="rect">
            <a:avLst/>
          </a:prstGeom>
        </p:spPr>
        <p:txBody>
          <a:bodyPr vert="horz" lIns="0" tIns="0" rIns="0" bIns="0" rtlCol="0" anchor="ctr">
            <a:noAutofit/>
          </a:bodyPr>
          <a:lstStyle>
            <a:lvl1pPr>
              <a:defRPr sz="3200">
                <a:solidFill>
                  <a:schemeClr val="bg1"/>
                </a:solidFill>
              </a:defRPr>
            </a:lvl1pPr>
          </a:lstStyle>
          <a:p>
            <a:r>
              <a:rPr lang="en-US" dirty="0"/>
              <a:t>Click to edit Master title style</a:t>
            </a:r>
          </a:p>
        </p:txBody>
      </p:sp>
      <p:sp>
        <p:nvSpPr>
          <p:cNvPr id="6" name="Picture Placeholder 5"/>
          <p:cNvSpPr>
            <a:spLocks noGrp="1"/>
          </p:cNvSpPr>
          <p:nvPr>
            <p:ph type="pic" sz="quarter" idx="11"/>
          </p:nvPr>
        </p:nvSpPr>
        <p:spPr>
          <a:xfrm>
            <a:off x="6985002" y="1689100"/>
            <a:ext cx="4596464" cy="4521200"/>
          </a:xfrm>
        </p:spPr>
        <p:txBody>
          <a:bodyPr anchor="ctr">
            <a:normAutofit/>
          </a:bodyPr>
          <a:lstStyle>
            <a:lvl1pPr marL="0" indent="0" algn="ctr">
              <a:buNone/>
              <a:defRPr sz="1600"/>
            </a:lvl1pPr>
          </a:lstStyle>
          <a:p>
            <a:endParaRPr lang="en-GB" dirty="0"/>
          </a:p>
        </p:txBody>
      </p:sp>
      <p:sp>
        <p:nvSpPr>
          <p:cNvPr id="8" name="Content Placeholder 7"/>
          <p:cNvSpPr>
            <a:spLocks noGrp="1"/>
          </p:cNvSpPr>
          <p:nvPr>
            <p:ph sz="quarter" idx="12"/>
          </p:nvPr>
        </p:nvSpPr>
        <p:spPr>
          <a:xfrm>
            <a:off x="654759" y="1689100"/>
            <a:ext cx="5860341" cy="4521200"/>
          </a:xfrm>
        </p:spPr>
        <p:txBody>
          <a:bodyPr>
            <a:noAutofit/>
          </a:bodyPr>
          <a:lstStyle>
            <a:lvl1pPr>
              <a:buClr>
                <a:schemeClr val="accent1"/>
              </a:buClr>
              <a:defRPr>
                <a:solidFill>
                  <a:schemeClr val="tx1">
                    <a:lumMod val="75000"/>
                  </a:schemeClr>
                </a:solidFill>
              </a:defRPr>
            </a:lvl1pPr>
            <a:lvl2pPr>
              <a:buClr>
                <a:schemeClr val="accent1"/>
              </a:buClr>
              <a:defRPr>
                <a:solidFill>
                  <a:schemeClr val="tx1">
                    <a:lumMod val="75000"/>
                  </a:schemeClr>
                </a:solidFill>
              </a:defRPr>
            </a:lvl2pPr>
            <a:lvl3pPr>
              <a:buClr>
                <a:schemeClr val="accent1"/>
              </a:buClr>
              <a:defRPr>
                <a:solidFill>
                  <a:schemeClr val="tx1">
                    <a:lumMod val="75000"/>
                  </a:schemeClr>
                </a:solidFill>
              </a:defRPr>
            </a:lvl3pPr>
            <a:lvl4pPr>
              <a:buClr>
                <a:schemeClr val="accent1"/>
              </a:buClr>
              <a:defRPr>
                <a:solidFill>
                  <a:schemeClr val="tx1">
                    <a:lumMod val="75000"/>
                  </a:schemeClr>
                </a:solidFill>
              </a:defRPr>
            </a:lvl4pPr>
            <a:lvl5pPr>
              <a:buClr>
                <a:schemeClr val="accent1"/>
              </a:buClr>
              <a:defRPr>
                <a:solidFill>
                  <a:schemeClr val="tx1">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375358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72ED0-2B57-9A95-A994-E9182B3082A3}"/>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73785A99-D11A-4165-9D02-8C47FE775D8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BDFF938-6407-CE76-3526-E3B3FF035052}"/>
              </a:ext>
            </a:extLst>
          </p:cNvPr>
          <p:cNvSpPr>
            <a:spLocks noGrp="1"/>
          </p:cNvSpPr>
          <p:nvPr>
            <p:ph type="dt" sz="half" idx="10"/>
          </p:nvPr>
        </p:nvSpPr>
        <p:spPr/>
        <p:txBody>
          <a:bodyPr/>
          <a:lstStyle/>
          <a:p>
            <a:fld id="{D7C95C80-47D5-4CCF-9680-24D3AE527A7F}" type="datetimeFigureOut">
              <a:rPr lang="en-GB" smtClean="0"/>
              <a:t>04/07/2024</a:t>
            </a:fld>
            <a:endParaRPr lang="en-GB"/>
          </a:p>
        </p:txBody>
      </p:sp>
      <p:sp>
        <p:nvSpPr>
          <p:cNvPr id="5" name="Footer Placeholder 4">
            <a:extLst>
              <a:ext uri="{FF2B5EF4-FFF2-40B4-BE49-F238E27FC236}">
                <a16:creationId xmlns:a16="http://schemas.microsoft.com/office/drawing/2014/main" id="{628F38AD-328F-5A2D-B37E-E63AFDB7F02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2CF33B4-F7DB-BE74-8B84-99068C0FB728}"/>
              </a:ext>
            </a:extLst>
          </p:cNvPr>
          <p:cNvSpPr>
            <a:spLocks noGrp="1"/>
          </p:cNvSpPr>
          <p:nvPr>
            <p:ph type="sldNum" sz="quarter" idx="12"/>
          </p:nvPr>
        </p:nvSpPr>
        <p:spPr/>
        <p:txBody>
          <a:bodyPr/>
          <a:lstStyle/>
          <a:p>
            <a:fld id="{4FBC183C-94DE-44ED-8544-126B739BE2D1}" type="slidenum">
              <a:rPr lang="en-GB" smtClean="0"/>
              <a:t>‹#›</a:t>
            </a:fld>
            <a:endParaRPr lang="en-GB"/>
          </a:p>
        </p:txBody>
      </p:sp>
    </p:spTree>
    <p:extLst>
      <p:ext uri="{BB962C8B-B14F-4D97-AF65-F5344CB8AC3E}">
        <p14:creationId xmlns:p14="http://schemas.microsoft.com/office/powerpoint/2010/main" val="2365219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34D58-22B7-729A-0C3A-B66AF1181C7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6E5BEECF-E1A4-89DA-3E3A-30607711D67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5DBB865-FE4D-288E-BF75-73BA70B3CC38}"/>
              </a:ext>
            </a:extLst>
          </p:cNvPr>
          <p:cNvSpPr>
            <a:spLocks noGrp="1"/>
          </p:cNvSpPr>
          <p:nvPr>
            <p:ph type="dt" sz="half" idx="10"/>
          </p:nvPr>
        </p:nvSpPr>
        <p:spPr/>
        <p:txBody>
          <a:bodyPr/>
          <a:lstStyle/>
          <a:p>
            <a:fld id="{D7C95C80-47D5-4CCF-9680-24D3AE527A7F}" type="datetimeFigureOut">
              <a:rPr lang="en-GB" smtClean="0"/>
              <a:t>04/07/2024</a:t>
            </a:fld>
            <a:endParaRPr lang="en-GB"/>
          </a:p>
        </p:txBody>
      </p:sp>
      <p:sp>
        <p:nvSpPr>
          <p:cNvPr id="5" name="Footer Placeholder 4">
            <a:extLst>
              <a:ext uri="{FF2B5EF4-FFF2-40B4-BE49-F238E27FC236}">
                <a16:creationId xmlns:a16="http://schemas.microsoft.com/office/drawing/2014/main" id="{7329C54C-37D7-3B01-C9BA-7237383810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81AC2A-149F-FFCE-4AAA-406F91E5556C}"/>
              </a:ext>
            </a:extLst>
          </p:cNvPr>
          <p:cNvSpPr>
            <a:spLocks noGrp="1"/>
          </p:cNvSpPr>
          <p:nvPr>
            <p:ph type="sldNum" sz="quarter" idx="12"/>
          </p:nvPr>
        </p:nvSpPr>
        <p:spPr/>
        <p:txBody>
          <a:bodyPr/>
          <a:lstStyle/>
          <a:p>
            <a:fld id="{4FBC183C-94DE-44ED-8544-126B739BE2D1}" type="slidenum">
              <a:rPr lang="en-GB" smtClean="0"/>
              <a:t>‹#›</a:t>
            </a:fld>
            <a:endParaRPr lang="en-GB"/>
          </a:p>
        </p:txBody>
      </p:sp>
    </p:spTree>
    <p:extLst>
      <p:ext uri="{BB962C8B-B14F-4D97-AF65-F5344CB8AC3E}">
        <p14:creationId xmlns:p14="http://schemas.microsoft.com/office/powerpoint/2010/main" val="3964405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9355D-E454-D673-4357-D947F282E5E6}"/>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59BFFDB7-471D-2E8F-BAC4-0C3A063BA87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62319C67-3028-DFE2-259B-BCCE19CF92D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E3F79960-07CA-7EB9-C850-7C15C858771C}"/>
              </a:ext>
            </a:extLst>
          </p:cNvPr>
          <p:cNvSpPr>
            <a:spLocks noGrp="1"/>
          </p:cNvSpPr>
          <p:nvPr>
            <p:ph type="dt" sz="half" idx="10"/>
          </p:nvPr>
        </p:nvSpPr>
        <p:spPr/>
        <p:txBody>
          <a:bodyPr/>
          <a:lstStyle/>
          <a:p>
            <a:fld id="{D7C95C80-47D5-4CCF-9680-24D3AE527A7F}" type="datetimeFigureOut">
              <a:rPr lang="en-GB" smtClean="0"/>
              <a:t>04/07/2024</a:t>
            </a:fld>
            <a:endParaRPr lang="en-GB"/>
          </a:p>
        </p:txBody>
      </p:sp>
      <p:sp>
        <p:nvSpPr>
          <p:cNvPr id="6" name="Footer Placeholder 5">
            <a:extLst>
              <a:ext uri="{FF2B5EF4-FFF2-40B4-BE49-F238E27FC236}">
                <a16:creationId xmlns:a16="http://schemas.microsoft.com/office/drawing/2014/main" id="{D3868FF9-F992-5451-C4FA-7BB5993A5B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620AA23-4F1C-0A74-7C81-A75BB27A963B}"/>
              </a:ext>
            </a:extLst>
          </p:cNvPr>
          <p:cNvSpPr>
            <a:spLocks noGrp="1"/>
          </p:cNvSpPr>
          <p:nvPr>
            <p:ph type="sldNum" sz="quarter" idx="12"/>
          </p:nvPr>
        </p:nvSpPr>
        <p:spPr/>
        <p:txBody>
          <a:bodyPr/>
          <a:lstStyle/>
          <a:p>
            <a:fld id="{4FBC183C-94DE-44ED-8544-126B739BE2D1}" type="slidenum">
              <a:rPr lang="en-GB" smtClean="0"/>
              <a:t>‹#›</a:t>
            </a:fld>
            <a:endParaRPr lang="en-GB"/>
          </a:p>
        </p:txBody>
      </p:sp>
    </p:spTree>
    <p:extLst>
      <p:ext uri="{BB962C8B-B14F-4D97-AF65-F5344CB8AC3E}">
        <p14:creationId xmlns:p14="http://schemas.microsoft.com/office/powerpoint/2010/main" val="264530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CEE0E-3E39-8ADD-F0E0-AF434EC1614D}"/>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21C27F86-BE86-252A-7414-268E0BF74C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D143302-C79D-7663-2667-31B86CCB6B1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FA057BAA-E754-C452-301F-177B442BB2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3F873AB-8B78-BB21-E997-43108F862C1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54E4C913-9BC1-6D60-2779-6F229052BFA4}"/>
              </a:ext>
            </a:extLst>
          </p:cNvPr>
          <p:cNvSpPr>
            <a:spLocks noGrp="1"/>
          </p:cNvSpPr>
          <p:nvPr>
            <p:ph type="dt" sz="half" idx="10"/>
          </p:nvPr>
        </p:nvSpPr>
        <p:spPr/>
        <p:txBody>
          <a:bodyPr/>
          <a:lstStyle/>
          <a:p>
            <a:fld id="{D7C95C80-47D5-4CCF-9680-24D3AE527A7F}" type="datetimeFigureOut">
              <a:rPr lang="en-GB" smtClean="0"/>
              <a:t>04/07/2024</a:t>
            </a:fld>
            <a:endParaRPr lang="en-GB"/>
          </a:p>
        </p:txBody>
      </p:sp>
      <p:sp>
        <p:nvSpPr>
          <p:cNvPr id="8" name="Footer Placeholder 7">
            <a:extLst>
              <a:ext uri="{FF2B5EF4-FFF2-40B4-BE49-F238E27FC236}">
                <a16:creationId xmlns:a16="http://schemas.microsoft.com/office/drawing/2014/main" id="{0073CCAC-22CF-D95B-3C3A-F281C433991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CAE909A-F458-974F-C82A-FAABC1E865A5}"/>
              </a:ext>
            </a:extLst>
          </p:cNvPr>
          <p:cNvSpPr>
            <a:spLocks noGrp="1"/>
          </p:cNvSpPr>
          <p:nvPr>
            <p:ph type="sldNum" sz="quarter" idx="12"/>
          </p:nvPr>
        </p:nvSpPr>
        <p:spPr/>
        <p:txBody>
          <a:bodyPr/>
          <a:lstStyle/>
          <a:p>
            <a:fld id="{4FBC183C-94DE-44ED-8544-126B739BE2D1}" type="slidenum">
              <a:rPr lang="en-GB" smtClean="0"/>
              <a:t>‹#›</a:t>
            </a:fld>
            <a:endParaRPr lang="en-GB"/>
          </a:p>
        </p:txBody>
      </p:sp>
    </p:spTree>
    <p:extLst>
      <p:ext uri="{BB962C8B-B14F-4D97-AF65-F5344CB8AC3E}">
        <p14:creationId xmlns:p14="http://schemas.microsoft.com/office/powerpoint/2010/main" val="3247633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13C2D-AE19-5B37-4169-080E416CFD68}"/>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1C0D0242-5386-2C2E-2252-F7CA558F76B5}"/>
              </a:ext>
            </a:extLst>
          </p:cNvPr>
          <p:cNvSpPr>
            <a:spLocks noGrp="1"/>
          </p:cNvSpPr>
          <p:nvPr>
            <p:ph type="dt" sz="half" idx="10"/>
          </p:nvPr>
        </p:nvSpPr>
        <p:spPr/>
        <p:txBody>
          <a:bodyPr/>
          <a:lstStyle/>
          <a:p>
            <a:fld id="{D7C95C80-47D5-4CCF-9680-24D3AE527A7F}" type="datetimeFigureOut">
              <a:rPr lang="en-GB" smtClean="0"/>
              <a:t>04/07/2024</a:t>
            </a:fld>
            <a:endParaRPr lang="en-GB"/>
          </a:p>
        </p:txBody>
      </p:sp>
      <p:sp>
        <p:nvSpPr>
          <p:cNvPr id="4" name="Footer Placeholder 3">
            <a:extLst>
              <a:ext uri="{FF2B5EF4-FFF2-40B4-BE49-F238E27FC236}">
                <a16:creationId xmlns:a16="http://schemas.microsoft.com/office/drawing/2014/main" id="{A04DDD21-6C2D-052A-8E90-A1C36E12368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36721D9-5345-6775-EADB-10E63BFCDF5D}"/>
              </a:ext>
            </a:extLst>
          </p:cNvPr>
          <p:cNvSpPr>
            <a:spLocks noGrp="1"/>
          </p:cNvSpPr>
          <p:nvPr>
            <p:ph type="sldNum" sz="quarter" idx="12"/>
          </p:nvPr>
        </p:nvSpPr>
        <p:spPr/>
        <p:txBody>
          <a:bodyPr/>
          <a:lstStyle/>
          <a:p>
            <a:fld id="{4FBC183C-94DE-44ED-8544-126B739BE2D1}" type="slidenum">
              <a:rPr lang="en-GB" smtClean="0"/>
              <a:t>‹#›</a:t>
            </a:fld>
            <a:endParaRPr lang="en-GB"/>
          </a:p>
        </p:txBody>
      </p:sp>
    </p:spTree>
    <p:extLst>
      <p:ext uri="{BB962C8B-B14F-4D97-AF65-F5344CB8AC3E}">
        <p14:creationId xmlns:p14="http://schemas.microsoft.com/office/powerpoint/2010/main" val="2063341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CD6F3B-DFCE-552D-4691-F809A58A3197}"/>
              </a:ext>
            </a:extLst>
          </p:cNvPr>
          <p:cNvSpPr>
            <a:spLocks noGrp="1"/>
          </p:cNvSpPr>
          <p:nvPr>
            <p:ph type="dt" sz="half" idx="10"/>
          </p:nvPr>
        </p:nvSpPr>
        <p:spPr/>
        <p:txBody>
          <a:bodyPr/>
          <a:lstStyle/>
          <a:p>
            <a:fld id="{D7C95C80-47D5-4CCF-9680-24D3AE527A7F}" type="datetimeFigureOut">
              <a:rPr lang="en-GB" smtClean="0"/>
              <a:t>04/07/2024</a:t>
            </a:fld>
            <a:endParaRPr lang="en-GB"/>
          </a:p>
        </p:txBody>
      </p:sp>
      <p:sp>
        <p:nvSpPr>
          <p:cNvPr id="3" name="Footer Placeholder 2">
            <a:extLst>
              <a:ext uri="{FF2B5EF4-FFF2-40B4-BE49-F238E27FC236}">
                <a16:creationId xmlns:a16="http://schemas.microsoft.com/office/drawing/2014/main" id="{45C4A0FF-46CA-D454-4C40-CD59F7C4CE0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E332A03-B25C-01BD-5ABF-878B8624DC39}"/>
              </a:ext>
            </a:extLst>
          </p:cNvPr>
          <p:cNvSpPr>
            <a:spLocks noGrp="1"/>
          </p:cNvSpPr>
          <p:nvPr>
            <p:ph type="sldNum" sz="quarter" idx="12"/>
          </p:nvPr>
        </p:nvSpPr>
        <p:spPr/>
        <p:txBody>
          <a:bodyPr/>
          <a:lstStyle/>
          <a:p>
            <a:fld id="{4FBC183C-94DE-44ED-8544-126B739BE2D1}" type="slidenum">
              <a:rPr lang="en-GB" smtClean="0"/>
              <a:t>‹#›</a:t>
            </a:fld>
            <a:endParaRPr lang="en-GB"/>
          </a:p>
        </p:txBody>
      </p:sp>
    </p:spTree>
    <p:extLst>
      <p:ext uri="{BB962C8B-B14F-4D97-AF65-F5344CB8AC3E}">
        <p14:creationId xmlns:p14="http://schemas.microsoft.com/office/powerpoint/2010/main" val="870782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E7E82-4027-B0E5-D197-2F559018682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C2060DD5-7581-C271-F56B-F22D6B8DCD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F8D723C7-9B86-1E8D-CF74-A87256A0C1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12F06A6-C011-FECD-2472-E15A515B9A04}"/>
              </a:ext>
            </a:extLst>
          </p:cNvPr>
          <p:cNvSpPr>
            <a:spLocks noGrp="1"/>
          </p:cNvSpPr>
          <p:nvPr>
            <p:ph type="dt" sz="half" idx="10"/>
          </p:nvPr>
        </p:nvSpPr>
        <p:spPr/>
        <p:txBody>
          <a:bodyPr/>
          <a:lstStyle/>
          <a:p>
            <a:fld id="{D7C95C80-47D5-4CCF-9680-24D3AE527A7F}" type="datetimeFigureOut">
              <a:rPr lang="en-GB" smtClean="0"/>
              <a:t>04/07/2024</a:t>
            </a:fld>
            <a:endParaRPr lang="en-GB"/>
          </a:p>
        </p:txBody>
      </p:sp>
      <p:sp>
        <p:nvSpPr>
          <p:cNvPr id="6" name="Footer Placeholder 5">
            <a:extLst>
              <a:ext uri="{FF2B5EF4-FFF2-40B4-BE49-F238E27FC236}">
                <a16:creationId xmlns:a16="http://schemas.microsoft.com/office/drawing/2014/main" id="{D7E14166-0EAA-6A3E-F6F6-7B2A8AD44C2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8980CED-4EAB-1949-0298-0428844D2015}"/>
              </a:ext>
            </a:extLst>
          </p:cNvPr>
          <p:cNvSpPr>
            <a:spLocks noGrp="1"/>
          </p:cNvSpPr>
          <p:nvPr>
            <p:ph type="sldNum" sz="quarter" idx="12"/>
          </p:nvPr>
        </p:nvSpPr>
        <p:spPr/>
        <p:txBody>
          <a:bodyPr/>
          <a:lstStyle/>
          <a:p>
            <a:fld id="{4FBC183C-94DE-44ED-8544-126B739BE2D1}" type="slidenum">
              <a:rPr lang="en-GB" smtClean="0"/>
              <a:t>‹#›</a:t>
            </a:fld>
            <a:endParaRPr lang="en-GB"/>
          </a:p>
        </p:txBody>
      </p:sp>
    </p:spTree>
    <p:extLst>
      <p:ext uri="{BB962C8B-B14F-4D97-AF65-F5344CB8AC3E}">
        <p14:creationId xmlns:p14="http://schemas.microsoft.com/office/powerpoint/2010/main" val="1695336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7F5F0-558C-B8C1-C7E8-22B49B79386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CC2DF776-7FF5-E9CC-739F-6A7CA76D0A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9A30CAC-AE9F-63D4-57E2-B34F4B8236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18B6E27-00C3-149C-0DF3-0A7E560EB425}"/>
              </a:ext>
            </a:extLst>
          </p:cNvPr>
          <p:cNvSpPr>
            <a:spLocks noGrp="1"/>
          </p:cNvSpPr>
          <p:nvPr>
            <p:ph type="dt" sz="half" idx="10"/>
          </p:nvPr>
        </p:nvSpPr>
        <p:spPr/>
        <p:txBody>
          <a:bodyPr/>
          <a:lstStyle/>
          <a:p>
            <a:fld id="{D7C95C80-47D5-4CCF-9680-24D3AE527A7F}" type="datetimeFigureOut">
              <a:rPr lang="en-GB" smtClean="0"/>
              <a:t>04/07/2024</a:t>
            </a:fld>
            <a:endParaRPr lang="en-GB"/>
          </a:p>
        </p:txBody>
      </p:sp>
      <p:sp>
        <p:nvSpPr>
          <p:cNvPr id="6" name="Footer Placeholder 5">
            <a:extLst>
              <a:ext uri="{FF2B5EF4-FFF2-40B4-BE49-F238E27FC236}">
                <a16:creationId xmlns:a16="http://schemas.microsoft.com/office/drawing/2014/main" id="{6E408271-90C5-0A93-0BD9-57FA662B99A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D4D4829-8691-389C-97EC-B3DA7695ABEB}"/>
              </a:ext>
            </a:extLst>
          </p:cNvPr>
          <p:cNvSpPr>
            <a:spLocks noGrp="1"/>
          </p:cNvSpPr>
          <p:nvPr>
            <p:ph type="sldNum" sz="quarter" idx="12"/>
          </p:nvPr>
        </p:nvSpPr>
        <p:spPr/>
        <p:txBody>
          <a:bodyPr/>
          <a:lstStyle/>
          <a:p>
            <a:fld id="{4FBC183C-94DE-44ED-8544-126B739BE2D1}" type="slidenum">
              <a:rPr lang="en-GB" smtClean="0"/>
              <a:t>‹#›</a:t>
            </a:fld>
            <a:endParaRPr lang="en-GB"/>
          </a:p>
        </p:txBody>
      </p:sp>
    </p:spTree>
    <p:extLst>
      <p:ext uri="{BB962C8B-B14F-4D97-AF65-F5344CB8AC3E}">
        <p14:creationId xmlns:p14="http://schemas.microsoft.com/office/powerpoint/2010/main" val="46722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48B6D8-415A-39F1-3655-7113DD27EF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2B993AF5-1723-EB06-320B-06812BA2A8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83D7D96-765D-2A35-A008-1E119364D3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7C95C80-47D5-4CCF-9680-24D3AE527A7F}" type="datetimeFigureOut">
              <a:rPr lang="en-GB" smtClean="0"/>
              <a:t>04/07/2024</a:t>
            </a:fld>
            <a:endParaRPr lang="en-GB"/>
          </a:p>
        </p:txBody>
      </p:sp>
      <p:sp>
        <p:nvSpPr>
          <p:cNvPr id="5" name="Footer Placeholder 4">
            <a:extLst>
              <a:ext uri="{FF2B5EF4-FFF2-40B4-BE49-F238E27FC236}">
                <a16:creationId xmlns:a16="http://schemas.microsoft.com/office/drawing/2014/main" id="{B23A6E09-345C-2645-6225-2B0C057F89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AED9BB37-8D89-EB06-3742-BD567C3D2F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FBC183C-94DE-44ED-8544-126B739BE2D1}" type="slidenum">
              <a:rPr lang="en-GB" smtClean="0"/>
              <a:t>‹#›</a:t>
            </a:fld>
            <a:endParaRPr lang="en-GB"/>
          </a:p>
        </p:txBody>
      </p:sp>
    </p:spTree>
    <p:extLst>
      <p:ext uri="{BB962C8B-B14F-4D97-AF65-F5344CB8AC3E}">
        <p14:creationId xmlns:p14="http://schemas.microsoft.com/office/powerpoint/2010/main" val="3557137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4.xml"/><Relationship Id="rId4" Type="http://schemas.openxmlformats.org/officeDocument/2006/relationships/image" Target="../media/image15.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14.xml"/><Relationship Id="rId6" Type="http://schemas.openxmlformats.org/officeDocument/2006/relationships/image" Target="../media/image20.png"/><Relationship Id="rId5" Type="http://schemas.openxmlformats.org/officeDocument/2006/relationships/image" Target="../media/image19.jpeg"/><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952624" y="2283694"/>
            <a:ext cx="8398385" cy="2666257"/>
          </a:xfrm>
          <a:prstGeom prst="rect">
            <a:avLst/>
          </a:prstGeom>
        </p:spPr>
        <p:txBody>
          <a:bodyPr anchor="t" anchorCtr="0">
            <a:noAutofit/>
          </a:bodyPr>
          <a:lstStyle>
            <a:lvl1pPr algn="l" defTabSz="457200" rtl="0" eaLnBrk="1" latinLnBrk="0" hangingPunct="1">
              <a:lnSpc>
                <a:spcPct val="80000"/>
              </a:lnSpc>
              <a:spcBef>
                <a:spcPct val="0"/>
              </a:spcBef>
              <a:buNone/>
              <a:defRPr sz="4800" b="0" u="none" kern="1200" spc="-20" baseline="0">
                <a:solidFill>
                  <a:schemeClr val="bg1"/>
                </a:solidFill>
                <a:uFill>
                  <a:solidFill>
                    <a:srgbClr val="00A2E5"/>
                  </a:solidFill>
                </a:uFill>
                <a:latin typeface="+mj-lt"/>
                <a:ea typeface="+mj-ea"/>
                <a:cs typeface="+mj-cs"/>
              </a:defRPr>
            </a:lvl1pPr>
          </a:lstStyle>
          <a:p>
            <a:pPr marL="0" marR="0" lvl="0" indent="0" algn="l" defTabSz="457200" rtl="0" eaLnBrk="1" fontAlgn="auto" latinLnBrk="0" hangingPunct="1">
              <a:lnSpc>
                <a:spcPct val="80000"/>
              </a:lnSpc>
              <a:spcBef>
                <a:spcPct val="0"/>
              </a:spcBef>
              <a:spcAft>
                <a:spcPts val="0"/>
              </a:spcAft>
              <a:buClrTx/>
              <a:buSzTx/>
              <a:buFontTx/>
              <a:buNone/>
              <a:tabLst/>
              <a:defRPr/>
            </a:pPr>
            <a:r>
              <a:rPr kumimoji="0" lang="en-GB" sz="6000" b="0" i="0" u="none" strike="noStrike" kern="1200" cap="none" spc="-20" normalizeH="0" baseline="0" noProof="0" dirty="0">
                <a:ln>
                  <a:noFill/>
                </a:ln>
                <a:solidFill>
                  <a:prstClr val="white"/>
                </a:solidFill>
                <a:effectLst/>
                <a:uLnTx/>
                <a:uFill>
                  <a:solidFill>
                    <a:srgbClr val="00A2E5"/>
                  </a:solidFill>
                </a:uFill>
                <a:latin typeface="Calibri Light" panose="020F0302020204030204"/>
                <a:ea typeface="+mj-ea"/>
                <a:cs typeface="+mj-cs"/>
              </a:rPr>
              <a:t>SIGN Dementia Guideline: Implications for Research </a:t>
            </a:r>
          </a:p>
        </p:txBody>
      </p:sp>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004001" y="673262"/>
            <a:ext cx="3898615" cy="758588"/>
          </a:xfrm>
          <a:prstGeom prst="rect">
            <a:avLst/>
          </a:prstGeom>
        </p:spPr>
      </p:pic>
      <p:sp>
        <p:nvSpPr>
          <p:cNvPr id="6" name="Text Placeholder 9"/>
          <p:cNvSpPr txBox="1">
            <a:spLocks/>
          </p:cNvSpPr>
          <p:nvPr/>
        </p:nvSpPr>
        <p:spPr>
          <a:xfrm>
            <a:off x="2181210" y="5161081"/>
            <a:ext cx="7343790" cy="971321"/>
          </a:xfrm>
          <a:prstGeom prst="rect">
            <a:avLst/>
          </a:prstGeom>
        </p:spPr>
        <p:txBody>
          <a:bodyPr>
            <a:noAutofit/>
          </a:bodyPr>
          <a:lstStyle>
            <a:lvl1pPr marL="0" indent="0" algn="l" defTabSz="457200" rtl="0" eaLnBrk="1" latinLnBrk="0" hangingPunct="1">
              <a:spcBef>
                <a:spcPts val="0"/>
              </a:spcBef>
              <a:buFont typeface="Arial"/>
              <a:buNone/>
              <a:defRPr sz="2000" kern="1200" baseline="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rgbClr val="004685"/>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rgbClr val="004685"/>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rgbClr val="004685"/>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rgbClr val="004685"/>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GB" sz="2800" b="0" i="0" u="none" strike="noStrike" kern="1200" cap="none" spc="0" normalizeH="0" baseline="0" noProof="0" dirty="0">
                <a:ln>
                  <a:noFill/>
                </a:ln>
                <a:solidFill>
                  <a:prstClr val="white"/>
                </a:solidFill>
                <a:effectLst/>
                <a:uLnTx/>
                <a:uFillTx/>
                <a:latin typeface="Calibri" panose="020F0502020204030204"/>
                <a:ea typeface="+mn-ea"/>
                <a:cs typeface="+mn-cs"/>
              </a:rPr>
              <a:t>Dr Adam Daly</a:t>
            </a:r>
          </a:p>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GB" sz="2800" b="0" i="0" u="none" strike="noStrike" kern="1200" cap="none" spc="0" normalizeH="0" baseline="0" noProof="0" dirty="0">
                <a:ln>
                  <a:noFill/>
                </a:ln>
                <a:solidFill>
                  <a:prstClr val="white"/>
                </a:solidFill>
                <a:effectLst/>
                <a:uLnTx/>
                <a:uFillTx/>
                <a:latin typeface="Calibri" panose="020F0502020204030204"/>
                <a:ea typeface="+mn-ea"/>
                <a:cs typeface="+mn-cs"/>
              </a:rPr>
              <a:t>Guideline Development Group Chair</a:t>
            </a:r>
          </a:p>
        </p:txBody>
      </p:sp>
    </p:spTree>
    <p:extLst>
      <p:ext uri="{BB962C8B-B14F-4D97-AF65-F5344CB8AC3E}">
        <p14:creationId xmlns:p14="http://schemas.microsoft.com/office/powerpoint/2010/main" val="1530247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Development overview and timescales</a:t>
            </a:r>
            <a:endParaRPr lang="en-GB" dirty="0"/>
          </a:p>
        </p:txBody>
      </p:sp>
      <p:graphicFrame>
        <p:nvGraphicFramePr>
          <p:cNvPr id="7" name="Content Placeholder 7"/>
          <p:cNvGraphicFramePr>
            <a:graphicFrameLocks/>
          </p:cNvGraphicFramePr>
          <p:nvPr/>
        </p:nvGraphicFramePr>
        <p:xfrm>
          <a:off x="747252" y="1690688"/>
          <a:ext cx="10166555" cy="44138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42255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44062" y="1709738"/>
            <a:ext cx="9671538" cy="2852737"/>
          </a:xfrm>
        </p:spPr>
        <p:txBody>
          <a:bodyPr/>
          <a:lstStyle/>
          <a:p>
            <a:r>
              <a:rPr lang="en-GB" dirty="0">
                <a:solidFill>
                  <a:schemeClr val="bg1"/>
                </a:solidFill>
              </a:rPr>
              <a:t>Involving people with lived experience</a:t>
            </a:r>
          </a:p>
        </p:txBody>
      </p:sp>
      <p:sp>
        <p:nvSpPr>
          <p:cNvPr id="4" name="Text Placeholder 3"/>
          <p:cNvSpPr>
            <a:spLocks noGrp="1"/>
          </p:cNvSpPr>
          <p:nvPr>
            <p:ph type="body" idx="4294967295"/>
          </p:nvPr>
        </p:nvSpPr>
        <p:spPr>
          <a:xfrm>
            <a:off x="844062" y="4589463"/>
            <a:ext cx="9671538" cy="1500187"/>
          </a:xfrm>
        </p:spPr>
        <p:txBody>
          <a:bodyPr/>
          <a:lstStyle/>
          <a:p>
            <a:pPr marL="0" indent="0">
              <a:buNone/>
            </a:pPr>
            <a:r>
              <a:rPr lang="en-GB" dirty="0">
                <a:solidFill>
                  <a:schemeClr val="bg1"/>
                </a:solidFill>
              </a:rPr>
              <a:t>With thanks to Karen Graham, Patient Involvement Advisor, SIGN</a:t>
            </a:r>
          </a:p>
        </p:txBody>
      </p:sp>
    </p:spTree>
    <p:extLst>
      <p:ext uri="{BB962C8B-B14F-4D97-AF65-F5344CB8AC3E}">
        <p14:creationId xmlns:p14="http://schemas.microsoft.com/office/powerpoint/2010/main" val="1413844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Engagement with third sector organisations </a:t>
            </a:r>
          </a:p>
        </p:txBody>
      </p:sp>
      <p:sp>
        <p:nvSpPr>
          <p:cNvPr id="16" name="AutoShape 2" descr="Carers Trust Scotland (@CarersTrustScot) | Twitter"/>
          <p:cNvSpPr>
            <a:spLocks noChangeAspect="1" noChangeArrowheads="1"/>
          </p:cNvSpPr>
          <p:nvPr/>
        </p:nvSpPr>
        <p:spPr bwMode="auto">
          <a:xfrm>
            <a:off x="1731433" y="-192617"/>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695F99A9-6192-2A40-1201-1FD866FB8E69}"/>
              </a:ext>
            </a:extLst>
          </p:cNvPr>
          <p:cNvSpPr txBox="1"/>
          <p:nvPr/>
        </p:nvSpPr>
        <p:spPr>
          <a:xfrm>
            <a:off x="645309" y="1729824"/>
            <a:ext cx="5333460" cy="3970318"/>
          </a:xfrm>
          <a:prstGeom prst="rect">
            <a:avLst/>
          </a:prstGeom>
          <a:noFill/>
        </p:spPr>
        <p:txBody>
          <a:bodyPr wrap="square">
            <a:spAutoFit/>
          </a:bodyPr>
          <a:lstStyle/>
          <a:p>
            <a:pPr marL="380990" marR="0" lvl="0" indent="-38099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Alzheimer’s Scotland</a:t>
            </a:r>
          </a:p>
          <a:p>
            <a:pPr marL="380990" marR="0" lvl="0" indent="-38099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Alzheimer Scotland’s National Dementia Carers Action Network</a:t>
            </a:r>
          </a:p>
          <a:p>
            <a:pPr marL="380990" marR="0" lvl="0" indent="-38099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Carers Scotland</a:t>
            </a:r>
          </a:p>
          <a:p>
            <a:pPr marL="380990" marR="0" lvl="0" indent="-38099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Carers Trust Scotland, Carer Voices (The Alliance)</a:t>
            </a:r>
          </a:p>
          <a:p>
            <a:pPr marL="380990" marR="0" lvl="0" indent="-38099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tide</a:t>
            </a:r>
          </a:p>
          <a:p>
            <a:pPr marL="380990" marR="0" lvl="0" indent="-38099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Age Scotland</a:t>
            </a:r>
          </a:p>
          <a:p>
            <a:pPr marL="380990" marR="0" lvl="0" indent="-38099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About Dementia</a:t>
            </a:r>
          </a:p>
        </p:txBody>
      </p:sp>
      <p:sp>
        <p:nvSpPr>
          <p:cNvPr id="7" name="TextBox 6">
            <a:extLst>
              <a:ext uri="{FF2B5EF4-FFF2-40B4-BE49-F238E27FC236}">
                <a16:creationId xmlns:a16="http://schemas.microsoft.com/office/drawing/2014/main" id="{695F99A9-6192-2A40-1201-1FD866FB8E69}"/>
              </a:ext>
            </a:extLst>
          </p:cNvPr>
          <p:cNvSpPr txBox="1"/>
          <p:nvPr/>
        </p:nvSpPr>
        <p:spPr>
          <a:xfrm>
            <a:off x="6295293" y="1729824"/>
            <a:ext cx="5037993" cy="3970318"/>
          </a:xfrm>
          <a:prstGeom prst="rect">
            <a:avLst/>
          </a:prstGeom>
          <a:noFill/>
        </p:spPr>
        <p:txBody>
          <a:bodyPr wrap="square">
            <a:spAutoFit/>
          </a:bodyPr>
          <a:lstStyle/>
          <a:p>
            <a:pPr marL="380990" marR="0" lvl="0" indent="-38099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Life Changes Trust</a:t>
            </a:r>
          </a:p>
          <a:p>
            <a:pPr marL="380990" marR="0" lvl="0" indent="-38099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Scottish Dementia Working Group</a:t>
            </a:r>
          </a:p>
          <a:p>
            <a:pPr marL="380990" marR="0" lvl="0" indent="-38099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Alzheimer’s Society</a:t>
            </a:r>
          </a:p>
          <a:p>
            <a:pPr marL="380990" marR="0" lvl="0" indent="-38099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Young Dementia UK</a:t>
            </a:r>
          </a:p>
          <a:p>
            <a:pPr marL="380990" marR="0" lvl="0" indent="-38099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MECOPP</a:t>
            </a:r>
          </a:p>
          <a:p>
            <a:pPr marL="380990" marR="0" lvl="0" indent="-38099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LGBT Health and Wellbeing</a:t>
            </a:r>
          </a:p>
          <a:p>
            <a:pPr marL="380990" marR="0" lvl="0" indent="-38099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Scottish older people’s assembly</a:t>
            </a:r>
            <a:endParaRPr kumimoji="0" lang="en-GB"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2623227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issues highlighted from submissions </a:t>
            </a:r>
          </a:p>
        </p:txBody>
      </p:sp>
      <p:sp>
        <p:nvSpPr>
          <p:cNvPr id="4" name="Content Placeholder 3"/>
          <p:cNvSpPr>
            <a:spLocks noGrp="1"/>
          </p:cNvSpPr>
          <p:nvPr>
            <p:ph sz="quarter" idx="12"/>
          </p:nvPr>
        </p:nvSpPr>
        <p:spPr/>
        <p:txBody>
          <a:bodyPr/>
          <a:lstStyle/>
          <a:p>
            <a:pPr marL="342900" indent="-342900">
              <a:buFont typeface="Arial" panose="020B0604020202020204" pitchFamily="34" charset="0"/>
              <a:buChar char="•"/>
            </a:pPr>
            <a:r>
              <a:rPr lang="en-GB" sz="2000" dirty="0"/>
              <a:t>Support </a:t>
            </a:r>
            <a:r>
              <a:rPr lang="en-GB" sz="2400" dirty="0"/>
              <a:t>and training for carers</a:t>
            </a:r>
          </a:p>
          <a:p>
            <a:pPr marL="342900" indent="-342900">
              <a:buFont typeface="Arial" panose="020B0604020202020204" pitchFamily="34" charset="0"/>
              <a:buChar char="•"/>
            </a:pPr>
            <a:r>
              <a:rPr lang="en-GB" sz="2400" dirty="0"/>
              <a:t>Education for healthcare professionals </a:t>
            </a:r>
          </a:p>
          <a:p>
            <a:pPr marL="342900" indent="-342900">
              <a:buFont typeface="Arial" panose="020B0604020202020204" pitchFamily="34" charset="0"/>
              <a:buChar char="•"/>
            </a:pPr>
            <a:r>
              <a:rPr lang="en-GB" sz="2400" dirty="0"/>
              <a:t>Communication with people with dementia and their families</a:t>
            </a:r>
          </a:p>
          <a:p>
            <a:pPr marL="342900" indent="-342900">
              <a:buFont typeface="Arial" panose="020B0604020202020204" pitchFamily="34" charset="0"/>
              <a:buChar char="•"/>
            </a:pPr>
            <a:r>
              <a:rPr lang="en-GB" sz="2400" dirty="0"/>
              <a:t>Who should communicate diagnosis of dementia </a:t>
            </a:r>
          </a:p>
          <a:p>
            <a:pPr marL="342900" indent="-342900">
              <a:buFont typeface="Arial" panose="020B0604020202020204" pitchFamily="34" charset="0"/>
              <a:buChar char="•"/>
            </a:pPr>
            <a:r>
              <a:rPr lang="en-GB" sz="2400" dirty="0"/>
              <a:t>Post-diagnostic support for person and carers</a:t>
            </a:r>
          </a:p>
          <a:p>
            <a:pPr marL="342900" indent="-342900">
              <a:buFont typeface="Arial" panose="020B0604020202020204" pitchFamily="34" charset="0"/>
              <a:buChar char="•"/>
            </a:pPr>
            <a:r>
              <a:rPr lang="en-GB" sz="2400" dirty="0"/>
              <a:t>Information needs throughout care</a:t>
            </a:r>
          </a:p>
          <a:p>
            <a:pPr marL="342900" indent="-342900">
              <a:buFont typeface="Arial" panose="020B0604020202020204" pitchFamily="34" charset="0"/>
              <a:buChar char="•"/>
            </a:pPr>
            <a:r>
              <a:rPr lang="en-GB" sz="2400" dirty="0"/>
              <a:t>Equal partnerships and involvement of person with dementia </a:t>
            </a:r>
          </a:p>
          <a:p>
            <a:pPr marL="342900" indent="-342900">
              <a:buFont typeface="Arial" panose="020B0604020202020204" pitchFamily="34" charset="0"/>
              <a:buChar char="•"/>
            </a:pPr>
            <a:r>
              <a:rPr lang="en-GB" sz="2400" dirty="0"/>
              <a:t>Transition between settings and support</a:t>
            </a:r>
          </a:p>
          <a:p>
            <a:pPr marL="0" indent="0">
              <a:buNone/>
            </a:pPr>
            <a:endParaRPr lang="en-GB" dirty="0"/>
          </a:p>
        </p:txBody>
      </p:sp>
    </p:spTree>
    <p:extLst>
      <p:ext uri="{BB962C8B-B14F-4D97-AF65-F5344CB8AC3E}">
        <p14:creationId xmlns:p14="http://schemas.microsoft.com/office/powerpoint/2010/main" val="2074925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Representation on guideline group</a:t>
            </a:r>
          </a:p>
        </p:txBody>
      </p:sp>
      <p:sp>
        <p:nvSpPr>
          <p:cNvPr id="6" name="TextBox 5"/>
          <p:cNvSpPr txBox="1"/>
          <p:nvPr/>
        </p:nvSpPr>
        <p:spPr>
          <a:xfrm>
            <a:off x="2511552" y="1877568"/>
            <a:ext cx="7205472" cy="2308324"/>
          </a:xfrm>
          <a:prstGeom prst="rect">
            <a:avLst/>
          </a:prstGeom>
          <a:noFill/>
        </p:spPr>
        <p:txBody>
          <a:bodyPr wrap="square" rtlCol="0">
            <a:spAutoFit/>
          </a:bodyPr>
          <a:lstStyle/>
          <a:p>
            <a:pPr marL="380990" marR="0" lvl="0" indent="-38099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1 representative from third sector organisation </a:t>
            </a:r>
          </a:p>
          <a:p>
            <a:pPr marL="380990" marR="0" lvl="0" indent="-38099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80990" marR="0" lvl="0" indent="-38099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80990" marR="0" lvl="0" indent="-38099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80990" marR="0" lvl="0" indent="-38099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2 carer representatives </a:t>
            </a:r>
          </a:p>
        </p:txBody>
      </p:sp>
      <p:pic>
        <p:nvPicPr>
          <p:cNvPr id="3" name="Picture 2" descr="Age Scotland logo with text on it">
            <a:extLst>
              <a:ext uri="{FF2B5EF4-FFF2-40B4-BE49-F238E27FC236}">
                <a16:creationId xmlns:a16="http://schemas.microsoft.com/office/drawing/2014/main" id="{E7461A44-D17A-18BA-312B-357EB2ABAC6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416797" y="2437069"/>
            <a:ext cx="2716240" cy="1220100"/>
          </a:xfrm>
          <a:prstGeom prst="rect">
            <a:avLst/>
          </a:prstGeom>
        </p:spPr>
      </p:pic>
      <p:pic>
        <p:nvPicPr>
          <p:cNvPr id="4" name="Picture 3" descr="Alzheimer Scotland’s National Dementia Carers Action Network logo.&#10;&#10;A blue background with white text and white people">
            <a:extLst>
              <a:ext uri="{FF2B5EF4-FFF2-40B4-BE49-F238E27FC236}">
                <a16:creationId xmlns:a16="http://schemas.microsoft.com/office/drawing/2014/main" id="{37097E0A-6D92-8914-5521-138F4481A7C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611113" y="4740567"/>
            <a:ext cx="1407088" cy="905692"/>
          </a:xfrm>
          <a:prstGeom prst="rect">
            <a:avLst/>
          </a:prstGeom>
        </p:spPr>
      </p:pic>
      <p:pic>
        <p:nvPicPr>
          <p:cNvPr id="5" name="Picture 2" descr="tide logo.  Green text with white text">
            <a:extLst>
              <a:ext uri="{FF2B5EF4-FFF2-40B4-BE49-F238E27FC236}">
                <a16:creationId xmlns:a16="http://schemas.microsoft.com/office/drawing/2014/main" id="{C6606D00-6BEA-E2F1-3337-5FFEFC70F435}"/>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812063" y="4582403"/>
            <a:ext cx="1962855" cy="12220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9928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Direct engagement with people with dementia</a:t>
            </a:r>
          </a:p>
        </p:txBody>
      </p:sp>
      <p:sp>
        <p:nvSpPr>
          <p:cNvPr id="4" name="Content Placeholder 3"/>
          <p:cNvSpPr>
            <a:spLocks noGrp="1"/>
          </p:cNvSpPr>
          <p:nvPr>
            <p:ph sz="quarter" idx="12"/>
          </p:nvPr>
        </p:nvSpPr>
        <p:spPr/>
        <p:txBody>
          <a:bodyPr/>
          <a:lstStyle/>
          <a:p>
            <a:pPr marL="342900" indent="-342900">
              <a:buFont typeface="Arial" panose="020B0604020202020204" pitchFamily="34" charset="0"/>
              <a:buChar char="•"/>
            </a:pPr>
            <a:r>
              <a:rPr lang="en-GB" sz="2400" dirty="0"/>
              <a:t>Meeting with Scottish Dementia Working Group members to discuss what matters most to people (5 members)</a:t>
            </a:r>
          </a:p>
          <a:p>
            <a:pPr marL="342900" indent="-342900">
              <a:buFont typeface="Arial" panose="020B0604020202020204" pitchFamily="34" charset="0"/>
              <a:buChar char="•"/>
            </a:pPr>
            <a:r>
              <a:rPr lang="en-GB" sz="2400" dirty="0"/>
              <a:t>Meeting with About Dementia, Age Scotland members to discuss draft section of ‘Provision of information’ to get their views (6 members)</a:t>
            </a:r>
          </a:p>
          <a:p>
            <a:pPr marL="342900" indent="-342900">
              <a:buFont typeface="Arial" panose="020B0604020202020204" pitchFamily="34" charset="0"/>
              <a:buChar char="•"/>
            </a:pPr>
            <a:r>
              <a:rPr lang="en-GB" sz="2400" dirty="0"/>
              <a:t>Organised a consultation meeting “pre meet” to support people to participate in consultation meeting (20 people attended)</a:t>
            </a:r>
          </a:p>
          <a:p>
            <a:pPr marL="342900" indent="-342900">
              <a:buFont typeface="Arial" panose="020B0604020202020204" pitchFamily="34" charset="0"/>
              <a:buChar char="•"/>
            </a:pPr>
            <a:r>
              <a:rPr lang="en-GB" sz="2400" dirty="0"/>
              <a:t>Ran workshop specifically for people with dementia and carers to get feedback on guideline</a:t>
            </a:r>
          </a:p>
          <a:p>
            <a:pPr marL="342900" indent="-342900">
              <a:buFont typeface="Arial" panose="020B0604020202020204" pitchFamily="34" charset="0"/>
              <a:buChar char="•"/>
            </a:pPr>
            <a:r>
              <a:rPr lang="en-GB" sz="2400" dirty="0"/>
              <a:t>Invited individuals with dementia to peer review guideline (1 person participated)</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21974127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Open meeting and comments</a:t>
            </a:r>
          </a:p>
        </p:txBody>
      </p:sp>
      <p:sp>
        <p:nvSpPr>
          <p:cNvPr id="5" name="Content Placeholder 4"/>
          <p:cNvSpPr>
            <a:spLocks noGrp="1"/>
          </p:cNvSpPr>
          <p:nvPr>
            <p:ph sz="quarter" idx="12"/>
          </p:nvPr>
        </p:nvSpPr>
        <p:spPr/>
        <p:txBody>
          <a:bodyPr/>
          <a:lstStyle/>
          <a:p>
            <a:pPr marL="457200" indent="-457200">
              <a:buFont typeface="Arial" panose="020B0604020202020204" pitchFamily="34" charset="0"/>
              <a:buChar char="•"/>
            </a:pPr>
            <a:r>
              <a:rPr lang="en-GB" dirty="0"/>
              <a:t>Draft document published for comments</a:t>
            </a:r>
          </a:p>
          <a:p>
            <a:pPr marL="457200" indent="-457200">
              <a:buFont typeface="Arial" panose="020B0604020202020204" pitchFamily="34" charset="0"/>
              <a:buChar char="•"/>
            </a:pPr>
            <a:endParaRPr lang="en-GB" dirty="0"/>
          </a:p>
          <a:p>
            <a:pPr marL="457200" indent="-457200">
              <a:buFont typeface="Arial" panose="020B0604020202020204" pitchFamily="34" charset="0"/>
              <a:buChar char="•"/>
            </a:pPr>
            <a:r>
              <a:rPr lang="en-GB" dirty="0"/>
              <a:t>Open meeting</a:t>
            </a:r>
          </a:p>
          <a:p>
            <a:pPr marL="914389" lvl="1" indent="-457200">
              <a:buFont typeface="Arial" panose="020B0604020202020204" pitchFamily="34" charset="0"/>
              <a:buChar char="•"/>
            </a:pPr>
            <a:r>
              <a:rPr lang="en-GB" dirty="0"/>
              <a:t>Thursday 27 October 2022 </a:t>
            </a:r>
          </a:p>
          <a:p>
            <a:pPr marL="914389" lvl="1" indent="-457200">
              <a:buFont typeface="Arial" panose="020B0604020202020204" pitchFamily="34" charset="0"/>
              <a:buChar char="•"/>
            </a:pPr>
            <a:r>
              <a:rPr lang="en-GB" dirty="0"/>
              <a:t>Online</a:t>
            </a:r>
          </a:p>
          <a:p>
            <a:pPr marL="914389" lvl="1" indent="-457200">
              <a:buFont typeface="Arial" panose="020B0604020202020204" pitchFamily="34" charset="0"/>
              <a:buChar char="•"/>
            </a:pPr>
            <a:r>
              <a:rPr lang="en-GB" dirty="0"/>
              <a:t>200 attendees</a:t>
            </a:r>
          </a:p>
          <a:p>
            <a:pPr marL="914389" lvl="1" indent="-457200">
              <a:buFont typeface="Arial" panose="020B0604020202020204" pitchFamily="34" charset="0"/>
              <a:buChar char="•"/>
            </a:pPr>
            <a:r>
              <a:rPr lang="en-GB" dirty="0"/>
              <a:t>Every Health Board area</a:t>
            </a:r>
          </a:p>
          <a:p>
            <a:endParaRPr lang="en-GB" dirty="0"/>
          </a:p>
        </p:txBody>
      </p:sp>
    </p:spTree>
    <p:extLst>
      <p:ext uri="{BB962C8B-B14F-4D97-AF65-F5344CB8AC3E}">
        <p14:creationId xmlns:p14="http://schemas.microsoft.com/office/powerpoint/2010/main" val="3323875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2"/>
          </p:nvPr>
        </p:nvSpPr>
        <p:spPr/>
        <p:txBody>
          <a:bodyPr/>
          <a:lstStyle/>
          <a:p>
            <a:endParaRPr lang="en-GB"/>
          </a:p>
        </p:txBody>
      </p:sp>
      <p:pic>
        <p:nvPicPr>
          <p:cNvPr id="4" name="Picture 3"/>
          <p:cNvPicPr/>
          <p:nvPr/>
        </p:nvPicPr>
        <p:blipFill>
          <a:blip r:embed="rId2">
            <a:extLst>
              <a:ext uri="{28A0092B-C50C-407E-A947-70E740481C1C}">
                <a14:useLocalDpi xmlns:a14="http://schemas.microsoft.com/office/drawing/2010/main"/>
              </a:ext>
            </a:extLst>
          </a:blip>
          <a:stretch>
            <a:fillRect/>
          </a:stretch>
        </p:blipFill>
        <p:spPr>
          <a:xfrm>
            <a:off x="0" y="14215"/>
            <a:ext cx="12192000" cy="6843785"/>
          </a:xfrm>
          <a:prstGeom prst="rect">
            <a:avLst/>
          </a:prstGeom>
        </p:spPr>
      </p:pic>
    </p:spTree>
    <p:extLst>
      <p:ext uri="{BB962C8B-B14F-4D97-AF65-F5344CB8AC3E}">
        <p14:creationId xmlns:p14="http://schemas.microsoft.com/office/powerpoint/2010/main" val="30831643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E1D2A-17FF-555B-655F-18EAA4FCB38E}"/>
              </a:ext>
            </a:extLst>
          </p:cNvPr>
          <p:cNvSpPr>
            <a:spLocks noGrp="1"/>
          </p:cNvSpPr>
          <p:nvPr>
            <p:ph type="title"/>
          </p:nvPr>
        </p:nvSpPr>
        <p:spPr/>
        <p:txBody>
          <a:bodyPr/>
          <a:lstStyle/>
          <a:p>
            <a:r>
              <a:rPr lang="en-GB" dirty="0"/>
              <a:t>Person-centred guidance</a:t>
            </a:r>
          </a:p>
        </p:txBody>
      </p:sp>
      <p:sp>
        <p:nvSpPr>
          <p:cNvPr id="3" name="Content Placeholder 2"/>
          <p:cNvSpPr>
            <a:spLocks noGrp="1"/>
          </p:cNvSpPr>
          <p:nvPr>
            <p:ph sz="quarter" idx="12"/>
          </p:nvPr>
        </p:nvSpPr>
        <p:spPr/>
        <p:txBody>
          <a:bodyPr/>
          <a:lstStyle/>
          <a:p>
            <a:pPr marL="380990" indent="-380990">
              <a:buFont typeface="Arial" panose="020B0604020202020204" pitchFamily="34" charset="0"/>
              <a:buChar char="•"/>
            </a:pPr>
            <a:r>
              <a:rPr lang="en-GB" sz="2800" dirty="0"/>
              <a:t>Issues from third sector organisations reflected in KQs</a:t>
            </a:r>
          </a:p>
          <a:p>
            <a:pPr marL="380990" indent="-380990">
              <a:buFont typeface="Arial" panose="020B0604020202020204" pitchFamily="34" charset="0"/>
              <a:buChar char="•"/>
            </a:pPr>
            <a:r>
              <a:rPr lang="en-GB" sz="2800" dirty="0"/>
              <a:t>KQs changed/added to reflect concerns of carers on guideline group</a:t>
            </a:r>
          </a:p>
          <a:p>
            <a:pPr marL="380990" indent="-380990">
              <a:buFont typeface="Arial" panose="020B0604020202020204" pitchFamily="34" charset="0"/>
              <a:buChar char="•"/>
            </a:pPr>
            <a:r>
              <a:rPr lang="en-GB" sz="2800" dirty="0"/>
              <a:t>Provision of information section changed to include issues of importance to people with dementia and carers</a:t>
            </a:r>
          </a:p>
          <a:p>
            <a:pPr marL="380990" indent="-380990">
              <a:buFont typeface="Arial" panose="020B0604020202020204" pitchFamily="34" charset="0"/>
              <a:buChar char="•"/>
            </a:pPr>
            <a:r>
              <a:rPr lang="en-GB" sz="2800" dirty="0"/>
              <a:t>Infographic in guideline on post-diagnostic support changed to reflect views of people with dementia </a:t>
            </a:r>
          </a:p>
          <a:p>
            <a:endParaRPr lang="en-GB" sz="2800" dirty="0"/>
          </a:p>
        </p:txBody>
      </p:sp>
    </p:spTree>
    <p:extLst>
      <p:ext uri="{BB962C8B-B14F-4D97-AF65-F5344CB8AC3E}">
        <p14:creationId xmlns:p14="http://schemas.microsoft.com/office/powerpoint/2010/main" val="16182832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FF4C1-FB88-1307-E8F7-FBF7145C3C6A}"/>
              </a:ext>
            </a:extLst>
          </p:cNvPr>
          <p:cNvSpPr>
            <a:spLocks noGrp="1"/>
          </p:cNvSpPr>
          <p:nvPr>
            <p:ph type="title"/>
          </p:nvPr>
        </p:nvSpPr>
        <p:spPr>
          <a:xfrm>
            <a:off x="1814398" y="364898"/>
            <a:ext cx="8202119" cy="500761"/>
          </a:xfrm>
        </p:spPr>
        <p:txBody>
          <a:bodyPr/>
          <a:lstStyle/>
          <a:p>
            <a:r>
              <a:rPr lang="en-GB" dirty="0"/>
              <a:t>Involving people with dementia and carers in development of plain language version</a:t>
            </a:r>
          </a:p>
        </p:txBody>
      </p:sp>
      <p:sp>
        <p:nvSpPr>
          <p:cNvPr id="10" name="TextBox 9">
            <a:extLst>
              <a:ext uri="{FF2B5EF4-FFF2-40B4-BE49-F238E27FC236}">
                <a16:creationId xmlns:a16="http://schemas.microsoft.com/office/drawing/2014/main" id="{666E7371-5DA3-3E24-D7E2-E65C7FCC1086}"/>
              </a:ext>
            </a:extLst>
          </p:cNvPr>
          <p:cNvSpPr txBox="1"/>
          <p:nvPr/>
        </p:nvSpPr>
        <p:spPr>
          <a:xfrm>
            <a:off x="1834291" y="1622340"/>
            <a:ext cx="6598508" cy="2308324"/>
          </a:xfrm>
          <a:prstGeom prst="rect">
            <a:avLst/>
          </a:prstGeom>
          <a:noFill/>
        </p:spPr>
        <p:txBody>
          <a:bodyPr wrap="square">
            <a:spAutoFit/>
          </a:bodyPr>
          <a:lstStyle/>
          <a:p>
            <a:pPr marL="380990" marR="0" lvl="0" indent="-38099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Meeting with people with dementia and carers to discuss preferences for plain language version of guideline (13 participants)</a:t>
            </a:r>
          </a:p>
          <a:p>
            <a:pPr marL="380990" marR="0" lvl="0" indent="-38099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Pre-consultation meeting (15 participants)</a:t>
            </a:r>
          </a:p>
          <a:p>
            <a:pPr marL="380990" marR="0" lvl="0" indent="-38099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Consultation (11 participants)</a:t>
            </a:r>
          </a:p>
          <a:p>
            <a:pPr marL="380990" marR="0" lvl="0" indent="-38099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1" name="Picture 10" descr="Easy Read version part 2 cover ">
            <a:extLst>
              <a:ext uri="{FF2B5EF4-FFF2-40B4-BE49-F238E27FC236}">
                <a16:creationId xmlns:a16="http://schemas.microsoft.com/office/drawing/2014/main" id="{B8CDD531-F6A7-5897-7EA1-A3E835D6E1DA}"/>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bwMode="auto">
          <a:xfrm rot="420000">
            <a:off x="6275626" y="4305092"/>
            <a:ext cx="1487892" cy="2145600"/>
          </a:xfrm>
          <a:prstGeom prst="rect">
            <a:avLst/>
          </a:prstGeom>
          <a:ln>
            <a:solidFill>
              <a:schemeClr val="tx1">
                <a:lumMod val="50000"/>
                <a:lumOff val="50000"/>
              </a:schemeClr>
            </a:solidFill>
          </a:ln>
          <a:extLst>
            <a:ext uri="{53640926-AAD7-44D8-BBD7-CCE9431645EC}">
              <a14:shadowObscured xmlns:a14="http://schemas.microsoft.com/office/drawing/2010/main"/>
            </a:ext>
          </a:extLst>
        </p:spPr>
      </p:pic>
      <p:pic>
        <p:nvPicPr>
          <p:cNvPr id="12" name="Picture 11" descr="Easy Read version part 1 cover">
            <a:extLst>
              <a:ext uri="{FF2B5EF4-FFF2-40B4-BE49-F238E27FC236}">
                <a16:creationId xmlns:a16="http://schemas.microsoft.com/office/drawing/2014/main" id="{0FCF4D7D-37E7-4631-3396-1C43A30D063E}"/>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bwMode="auto">
          <a:xfrm rot="420000">
            <a:off x="4302439" y="4211523"/>
            <a:ext cx="1487912" cy="2144111"/>
          </a:xfrm>
          <a:prstGeom prst="rect">
            <a:avLst/>
          </a:prstGeom>
          <a:ln>
            <a:solidFill>
              <a:schemeClr val="tx1">
                <a:lumMod val="50000"/>
                <a:lumOff val="50000"/>
              </a:schemeClr>
            </a:solidFill>
          </a:ln>
          <a:extLst>
            <a:ext uri="{53640926-AAD7-44D8-BBD7-CCE9431645EC}">
              <a14:shadowObscured xmlns:a14="http://schemas.microsoft.com/office/drawing/2010/main"/>
            </a:ext>
          </a:extLst>
        </p:spPr>
      </p:pic>
      <p:pic>
        <p:nvPicPr>
          <p:cNvPr id="13" name="Picture 12" descr="Plain language version booklet cover">
            <a:extLst>
              <a:ext uri="{FF2B5EF4-FFF2-40B4-BE49-F238E27FC236}">
                <a16:creationId xmlns:a16="http://schemas.microsoft.com/office/drawing/2014/main" id="{9B8F232F-C5A5-BD59-021C-B2AFC9FAC504}"/>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bwMode="auto">
          <a:xfrm>
            <a:off x="2454360" y="4222424"/>
            <a:ext cx="1488000" cy="2122313"/>
          </a:xfrm>
          <a:prstGeom prst="rect">
            <a:avLst/>
          </a:prstGeom>
          <a:ln w="9525" cap="flat" cmpd="sng" algn="ctr">
            <a:solidFill>
              <a:schemeClr val="tx1">
                <a:lumMod val="50000"/>
                <a:lumOff val="50000"/>
              </a:schemeClr>
            </a:solidFill>
            <a:prstDash val="solid"/>
            <a:round/>
            <a:headEnd type="none" w="med" len="med"/>
            <a:tailEnd type="none" w="med" len="med"/>
            <a:extLst>
              <a:ext uri="{C807C97D-BFC1-408E-A445-0C87EB9F89A2}">
                <ask:lineSketchStyleProps xmlns:ask="http://schemas.microsoft.com/office/drawing/2018/sketchyshapes" sd="0">
                  <a:custGeom>
                    <a:avLst/>
                    <a:gdLst/>
                    <a:ahLst/>
                    <a:cxnLst/>
                    <a:rect l="0" t="0" r="0" b="0"/>
                    <a:pathLst/>
                  </a:custGeom>
                  <ask:type/>
                </ask:lineSketchStyleProps>
              </a:ext>
            </a:extLst>
          </a:ln>
          <a:extLst>
            <a:ext uri="{53640926-AAD7-44D8-BBD7-CCE9431645EC}">
              <a14:shadowObscured xmlns:a14="http://schemas.microsoft.com/office/drawing/2010/main"/>
            </a:ext>
          </a:extLst>
        </p:spPr>
      </p:pic>
      <p:pic>
        <p:nvPicPr>
          <p:cNvPr id="2050" name="Picture 2" descr="Audio file icon">
            <a:extLst>
              <a:ext uri="{FF2B5EF4-FFF2-40B4-BE49-F238E27FC236}">
                <a16:creationId xmlns:a16="http://schemas.microsoft.com/office/drawing/2014/main" id="{06FFBAA9-BFE6-7FF9-5E54-DBE9FBC1918E}"/>
              </a:ext>
            </a:extLst>
          </p:cNvPr>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7812139" y="5283579"/>
            <a:ext cx="2243252" cy="1241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9346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 The Need for this guideline </a:t>
            </a:r>
          </a:p>
        </p:txBody>
      </p:sp>
      <p:sp>
        <p:nvSpPr>
          <p:cNvPr id="4" name="Content Placeholder 3"/>
          <p:cNvSpPr>
            <a:spLocks noGrp="1"/>
          </p:cNvSpPr>
          <p:nvPr>
            <p:ph sz="quarter" idx="12"/>
          </p:nvPr>
        </p:nvSpPr>
        <p:spPr>
          <a:xfrm>
            <a:off x="654759" y="1706880"/>
            <a:ext cx="9647481" cy="4503420"/>
          </a:xfrm>
        </p:spPr>
        <p:txBody>
          <a:bodyPr/>
          <a:lstStyle/>
          <a:p>
            <a:r>
              <a:rPr lang="en-GB" dirty="0"/>
              <a:t>Variations in practice across Scotland includes:</a:t>
            </a:r>
          </a:p>
        </p:txBody>
      </p:sp>
      <p:graphicFrame>
        <p:nvGraphicFramePr>
          <p:cNvPr id="3" name="Diagram 2"/>
          <p:cNvGraphicFramePr/>
          <p:nvPr/>
        </p:nvGraphicFramePr>
        <p:xfrm>
          <a:off x="838200" y="2560320"/>
          <a:ext cx="10743266" cy="35780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673314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99B86-078C-F909-8BB9-0A0B81CF9E34}"/>
              </a:ext>
            </a:extLst>
          </p:cNvPr>
          <p:cNvSpPr>
            <a:spLocks noGrp="1"/>
          </p:cNvSpPr>
          <p:nvPr>
            <p:ph type="title"/>
          </p:nvPr>
        </p:nvSpPr>
        <p:spPr/>
        <p:txBody>
          <a:bodyPr/>
          <a:lstStyle/>
          <a:p>
            <a:r>
              <a:rPr lang="en-GB" dirty="0"/>
              <a:t>Patient Version of Guideline</a:t>
            </a:r>
          </a:p>
        </p:txBody>
      </p:sp>
      <p:pic>
        <p:nvPicPr>
          <p:cNvPr id="4" name="Picture 3" descr="Plain language version booklet cover">
            <a:extLst>
              <a:ext uri="{FF2B5EF4-FFF2-40B4-BE49-F238E27FC236}">
                <a16:creationId xmlns:a16="http://schemas.microsoft.com/office/drawing/2014/main" id="{0F2E558C-9C06-8E13-987C-3B195330C748}"/>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bwMode="auto">
          <a:xfrm>
            <a:off x="4816813" y="2053970"/>
            <a:ext cx="2584451" cy="4049125"/>
          </a:xfrm>
          <a:prstGeom prst="rect">
            <a:avLst/>
          </a:prstGeom>
          <a:ln w="9525" cap="flat" cmpd="sng" algn="ctr">
            <a:solidFill>
              <a:schemeClr val="tx1">
                <a:lumMod val="50000"/>
                <a:lumOff val="50000"/>
              </a:schemeClr>
            </a:solidFill>
            <a:prstDash val="solid"/>
            <a:round/>
            <a:headEnd type="none" w="med" len="med"/>
            <a:tailEnd type="none" w="med" len="med"/>
            <a:extLst>
              <a:ext uri="{C807C97D-BFC1-408E-A445-0C87EB9F89A2}">
                <ask:lineSketchStyleProps xmlns:ask="http://schemas.microsoft.com/office/drawing/2018/sketchyshapes" sd="0">
                  <a:custGeom>
                    <a:avLst/>
                    <a:gdLst/>
                    <a:ahLst/>
                    <a:cxnLst/>
                    <a:rect l="0" t="0" r="0" b="0"/>
                    <a:pathLst/>
                  </a:custGeom>
                  <ask:type/>
                </ask:lineSketchStyleProps>
              </a:ext>
            </a:extLst>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4003080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447800" y="1709738"/>
            <a:ext cx="9067800" cy="2852737"/>
          </a:xfrm>
        </p:spPr>
        <p:txBody>
          <a:bodyPr>
            <a:normAutofit/>
          </a:bodyPr>
          <a:lstStyle/>
          <a:p>
            <a:r>
              <a:rPr lang="en-GB" sz="4800" dirty="0">
                <a:solidFill>
                  <a:schemeClr val="bg1"/>
                </a:solidFill>
              </a:rPr>
              <a:t>The guideline</a:t>
            </a:r>
          </a:p>
        </p:txBody>
      </p:sp>
      <p:sp>
        <p:nvSpPr>
          <p:cNvPr id="4" name="Text Placeholder 3"/>
          <p:cNvSpPr>
            <a:spLocks noGrp="1"/>
          </p:cNvSpPr>
          <p:nvPr>
            <p:ph type="body" idx="4294967295"/>
          </p:nvPr>
        </p:nvSpPr>
        <p:spPr>
          <a:xfrm>
            <a:off x="1447800" y="4589463"/>
            <a:ext cx="9067800" cy="1500187"/>
          </a:xfrm>
        </p:spPr>
        <p:txBody>
          <a:bodyPr/>
          <a:lstStyle/>
          <a:p>
            <a:r>
              <a:rPr lang="en-GB" dirty="0">
                <a:solidFill>
                  <a:schemeClr val="bg1"/>
                </a:solidFill>
              </a:rPr>
              <a:t>Note: 116 pages cannot be summarised well in 5 minutes!</a:t>
            </a:r>
          </a:p>
          <a:p>
            <a:endParaRPr lang="en-GB" dirty="0">
              <a:solidFill>
                <a:schemeClr val="bg1"/>
              </a:solidFill>
            </a:endParaRPr>
          </a:p>
        </p:txBody>
      </p:sp>
    </p:spTree>
    <p:extLst>
      <p:ext uri="{BB962C8B-B14F-4D97-AF65-F5344CB8AC3E}">
        <p14:creationId xmlns:p14="http://schemas.microsoft.com/office/powerpoint/2010/main" val="23750238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Sections</a:t>
            </a:r>
          </a:p>
        </p:txBody>
      </p:sp>
      <p:sp>
        <p:nvSpPr>
          <p:cNvPr id="3" name="Content Placeholder 2"/>
          <p:cNvSpPr>
            <a:spLocks noGrp="1"/>
          </p:cNvSpPr>
          <p:nvPr>
            <p:ph sz="quarter" idx="12"/>
          </p:nvPr>
        </p:nvSpPr>
        <p:spPr/>
        <p:txBody>
          <a:bodyPr/>
          <a:lstStyle/>
          <a:p>
            <a:pPr marL="457200" indent="-457200">
              <a:buFont typeface="Arial" panose="020B0604020202020204" pitchFamily="34" charset="0"/>
              <a:buChar char="•"/>
            </a:pPr>
            <a:r>
              <a:rPr lang="en-GB" dirty="0"/>
              <a:t>The start</a:t>
            </a:r>
          </a:p>
          <a:p>
            <a:pPr lvl="1"/>
            <a:r>
              <a:rPr lang="en-GB" dirty="0"/>
              <a:t>1. Introduction</a:t>
            </a:r>
          </a:p>
          <a:p>
            <a:pPr lvl="1"/>
            <a:r>
              <a:rPr lang="en-GB" dirty="0"/>
              <a:t>2. Key Recommendations</a:t>
            </a:r>
          </a:p>
          <a:p>
            <a:pPr lvl="1"/>
            <a:endParaRPr lang="en-GB" dirty="0"/>
          </a:p>
          <a:p>
            <a:pPr marL="457200" indent="-457200">
              <a:buFont typeface="Arial" panose="020B0604020202020204" pitchFamily="34" charset="0"/>
              <a:buChar char="•"/>
            </a:pPr>
            <a:r>
              <a:rPr lang="en-GB" dirty="0"/>
              <a:t>The Evidence and full recommendations</a:t>
            </a:r>
          </a:p>
          <a:p>
            <a:pPr marL="457200" indent="-457200">
              <a:buFont typeface="Arial" panose="020B0604020202020204" pitchFamily="34" charset="0"/>
              <a:buChar char="•"/>
            </a:pPr>
            <a:r>
              <a:rPr lang="en-GB" dirty="0"/>
              <a:t>The end</a:t>
            </a:r>
          </a:p>
          <a:p>
            <a:pPr lvl="1"/>
            <a:r>
              <a:rPr lang="en-GB" dirty="0"/>
              <a:t>9. Provision of Information</a:t>
            </a:r>
          </a:p>
          <a:p>
            <a:pPr lvl="1"/>
            <a:r>
              <a:rPr lang="en-GB" dirty="0"/>
              <a:t>10. Implementing the Guideline</a:t>
            </a:r>
          </a:p>
          <a:p>
            <a:pPr lvl="1"/>
            <a:r>
              <a:rPr lang="en-GB" dirty="0"/>
              <a:t>11. The Evidence Base</a:t>
            </a:r>
          </a:p>
          <a:p>
            <a:pPr lvl="1"/>
            <a:r>
              <a:rPr lang="en-GB" dirty="0"/>
              <a:t>12. Development of the Guideline</a:t>
            </a:r>
          </a:p>
          <a:p>
            <a:pPr marL="914389" lvl="1" indent="-457200">
              <a:buFont typeface="Arial" panose="020B0604020202020204" pitchFamily="34" charset="0"/>
              <a:buChar char="•"/>
            </a:pPr>
            <a:endParaRPr lang="en-GB" dirty="0"/>
          </a:p>
          <a:p>
            <a:endParaRPr lang="en-GB" dirty="0"/>
          </a:p>
        </p:txBody>
      </p:sp>
    </p:spTree>
    <p:extLst>
      <p:ext uri="{BB962C8B-B14F-4D97-AF65-F5344CB8AC3E}">
        <p14:creationId xmlns:p14="http://schemas.microsoft.com/office/powerpoint/2010/main" val="4016863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a:t>Recommendations</a:t>
            </a:r>
            <a:endParaRPr lang="en-GB" dirty="0"/>
          </a:p>
        </p:txBody>
      </p:sp>
      <p:sp>
        <p:nvSpPr>
          <p:cNvPr id="5" name="Content Placeholder 4"/>
          <p:cNvSpPr>
            <a:spLocks noGrp="1"/>
          </p:cNvSpPr>
          <p:nvPr>
            <p:ph sz="quarter" idx="12"/>
          </p:nvPr>
        </p:nvSpPr>
        <p:spPr/>
        <p:txBody>
          <a:bodyPr/>
          <a:lstStyle/>
          <a:p>
            <a:pPr marL="457200" indent="-457200">
              <a:buFont typeface="Arial" panose="020B0604020202020204" pitchFamily="34" charset="0"/>
              <a:buChar char="•"/>
            </a:pPr>
            <a:r>
              <a:rPr lang="en-GB" dirty="0"/>
              <a:t>121 points in total</a:t>
            </a:r>
          </a:p>
          <a:p>
            <a:pPr marL="914389" lvl="1" indent="-457200">
              <a:buFont typeface="Arial" panose="020B0604020202020204" pitchFamily="34" charset="0"/>
              <a:buChar char="•"/>
            </a:pPr>
            <a:r>
              <a:rPr lang="en-GB" sz="2800" dirty="0"/>
              <a:t>67 Recommendations</a:t>
            </a:r>
          </a:p>
          <a:p>
            <a:pPr marL="1600200" lvl="2" indent="-457200"/>
            <a:r>
              <a:rPr lang="en-GB" sz="2400" b="1" dirty="0">
                <a:solidFill>
                  <a:srgbClr val="FF0000"/>
                </a:solidFill>
              </a:rPr>
              <a:t>6 Key recommendations</a:t>
            </a:r>
          </a:p>
          <a:p>
            <a:pPr marL="1600200" lvl="2" indent="-457200"/>
            <a:endParaRPr lang="en-GB" sz="2400" dirty="0"/>
          </a:p>
          <a:p>
            <a:pPr marL="914389" lvl="1" indent="-457200">
              <a:buFont typeface="Arial" panose="020B0604020202020204" pitchFamily="34" charset="0"/>
              <a:buChar char="•"/>
            </a:pPr>
            <a:r>
              <a:rPr lang="en-GB" sz="2800" dirty="0"/>
              <a:t>43 Good Practice Points</a:t>
            </a:r>
          </a:p>
          <a:p>
            <a:pPr marL="914389" lvl="1" indent="-457200">
              <a:buFont typeface="Arial" panose="020B0604020202020204" pitchFamily="34" charset="0"/>
              <a:buChar char="•"/>
            </a:pPr>
            <a:r>
              <a:rPr lang="en-GB" sz="2800" dirty="0"/>
              <a:t>11 Information points</a:t>
            </a:r>
          </a:p>
          <a:p>
            <a:endParaRPr lang="en-GB" sz="3600" dirty="0"/>
          </a:p>
        </p:txBody>
      </p:sp>
    </p:spTree>
    <p:extLst>
      <p:ext uri="{BB962C8B-B14F-4D97-AF65-F5344CB8AC3E}">
        <p14:creationId xmlns:p14="http://schemas.microsoft.com/office/powerpoint/2010/main" val="26967823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Key recommendation 1:</a:t>
            </a:r>
            <a:r>
              <a:rPr lang="en-GB" sz="3200" b="1" dirty="0"/>
              <a:t>Identification and diagnosis of dementia </a:t>
            </a:r>
            <a:endParaRPr lang="en-GB" dirty="0"/>
          </a:p>
        </p:txBody>
      </p:sp>
      <p:sp>
        <p:nvSpPr>
          <p:cNvPr id="3" name="Content Placeholder 2"/>
          <p:cNvSpPr>
            <a:spLocks noGrp="1"/>
          </p:cNvSpPr>
          <p:nvPr>
            <p:ph sz="quarter" idx="12"/>
          </p:nvPr>
        </p:nvSpPr>
        <p:spPr/>
        <p:txBody>
          <a:bodyPr/>
          <a:lstStyle/>
          <a:p>
            <a:r>
              <a:rPr lang="en-GB" dirty="0"/>
              <a:t>Healthcare professionals should ensure that the discussion of a diagnosis of dementia should include positive and hopeful, yet realistic, messages; information on prognosis and sources of support; information on wellbeing and how the person with dementia can continue with their life, maintain their sense of self and accept their identity as someone with dementia. </a:t>
            </a:r>
          </a:p>
        </p:txBody>
      </p:sp>
    </p:spTree>
    <p:extLst>
      <p:ext uri="{BB962C8B-B14F-4D97-AF65-F5344CB8AC3E}">
        <p14:creationId xmlns:p14="http://schemas.microsoft.com/office/powerpoint/2010/main" val="3574825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recommendation 2: </a:t>
            </a:r>
            <a:r>
              <a:rPr lang="en-GB" b="1" dirty="0"/>
              <a:t>Anticipatory (Future) care planning </a:t>
            </a:r>
            <a:endParaRPr lang="en-GB" dirty="0"/>
          </a:p>
        </p:txBody>
      </p:sp>
      <p:sp>
        <p:nvSpPr>
          <p:cNvPr id="3" name="Content Placeholder 2"/>
          <p:cNvSpPr>
            <a:spLocks noGrp="1"/>
          </p:cNvSpPr>
          <p:nvPr>
            <p:ph sz="quarter" idx="12"/>
          </p:nvPr>
        </p:nvSpPr>
        <p:spPr>
          <a:xfrm>
            <a:off x="654759" y="1689100"/>
            <a:ext cx="10272321" cy="4521200"/>
          </a:xfrm>
        </p:spPr>
        <p:txBody>
          <a:bodyPr/>
          <a:lstStyle/>
          <a:p>
            <a:r>
              <a:rPr lang="en-GB" dirty="0"/>
              <a:t>Anticipatory care planning may involve a series of conversations over time, to allow clarification, reflection and updates to the plan to reflect any changing needs. Early discussions are beneficial, as the capacity of the person with dementia diminishes as the disease progresses. </a:t>
            </a:r>
          </a:p>
          <a:p>
            <a:r>
              <a:rPr lang="en-GB" dirty="0"/>
              <a:t>Anticipatory Care Planning decisions should be reviewed and updated; the frequency of this will be influenced by the pace of disease progression and any changing needs </a:t>
            </a:r>
          </a:p>
        </p:txBody>
      </p:sp>
    </p:spTree>
    <p:extLst>
      <p:ext uri="{BB962C8B-B14F-4D97-AF65-F5344CB8AC3E}">
        <p14:creationId xmlns:p14="http://schemas.microsoft.com/office/powerpoint/2010/main" val="37419117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recommendation 3: </a:t>
            </a:r>
            <a:r>
              <a:rPr lang="en-GB" b="1" dirty="0"/>
              <a:t>Post diagnostic support </a:t>
            </a:r>
          </a:p>
        </p:txBody>
      </p:sp>
      <p:sp>
        <p:nvSpPr>
          <p:cNvPr id="3" name="Content Placeholder 2"/>
          <p:cNvSpPr>
            <a:spLocks noGrp="1"/>
          </p:cNvSpPr>
          <p:nvPr>
            <p:ph sz="quarter" idx="12"/>
          </p:nvPr>
        </p:nvSpPr>
        <p:spPr/>
        <p:txBody>
          <a:bodyPr/>
          <a:lstStyle/>
          <a:p>
            <a:r>
              <a:rPr lang="en-GB" dirty="0" err="1"/>
              <a:t>Postdiagnostic</a:t>
            </a:r>
            <a:r>
              <a:rPr lang="en-GB" dirty="0"/>
              <a:t> support should incorporate continuity of care, including a ‘one-stop’ service or single point of contact, a single professional or case manager. This should be a healthcare or social care professional with appropriate skills, knowledge and expertise in dementia (see the </a:t>
            </a:r>
            <a:r>
              <a:rPr lang="en-GB" u="sng" dirty="0"/>
              <a:t>Promoting Excellence Framework</a:t>
            </a:r>
            <a:r>
              <a:rPr lang="en-GB" dirty="0"/>
              <a:t>), working with the GP, to ensure a tailored support package is delivered in a timely manner. </a:t>
            </a:r>
          </a:p>
        </p:txBody>
      </p:sp>
    </p:spTree>
    <p:extLst>
      <p:ext uri="{BB962C8B-B14F-4D97-AF65-F5344CB8AC3E}">
        <p14:creationId xmlns:p14="http://schemas.microsoft.com/office/powerpoint/2010/main" val="185947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recommendation 4: </a:t>
            </a:r>
            <a:r>
              <a:rPr lang="en-GB" b="1" dirty="0"/>
              <a:t>Grief and dementia </a:t>
            </a:r>
          </a:p>
        </p:txBody>
      </p:sp>
      <p:sp>
        <p:nvSpPr>
          <p:cNvPr id="3" name="Content Placeholder 2"/>
          <p:cNvSpPr>
            <a:spLocks noGrp="1"/>
          </p:cNvSpPr>
          <p:nvPr>
            <p:ph sz="quarter" idx="12"/>
          </p:nvPr>
        </p:nvSpPr>
        <p:spPr>
          <a:xfrm>
            <a:off x="654759" y="1689100"/>
            <a:ext cx="10379001" cy="4521200"/>
          </a:xfrm>
        </p:spPr>
        <p:txBody>
          <a:bodyPr/>
          <a:lstStyle/>
          <a:p>
            <a:r>
              <a:rPr lang="en-GB" dirty="0"/>
              <a:t>Healthcare professionals should be aware that carers of people with dementia may experience pre-death grief from the point of diagnosis and throughout the stages of dementia, and sensitively enquire about these experiences: </a:t>
            </a:r>
          </a:p>
          <a:p>
            <a:pPr marL="457200" indent="-457200">
              <a:buFont typeface="Arial" panose="020B0604020202020204" pitchFamily="34" charset="0"/>
              <a:buChar char="•"/>
            </a:pPr>
            <a:r>
              <a:rPr lang="en-GB" dirty="0"/>
              <a:t>worsening pre-death grief as dementia becomes more severe </a:t>
            </a:r>
          </a:p>
          <a:p>
            <a:pPr marL="457200" indent="-457200">
              <a:buFont typeface="Arial" panose="020B0604020202020204" pitchFamily="34" charset="0"/>
              <a:buChar char="•"/>
            </a:pPr>
            <a:r>
              <a:rPr lang="en-GB" dirty="0"/>
              <a:t>worsening pre-death grief at transition points, such as when the person with dementia is moved to long-term care. </a:t>
            </a:r>
          </a:p>
          <a:p>
            <a:endParaRPr lang="en-GB" dirty="0"/>
          </a:p>
        </p:txBody>
      </p:sp>
    </p:spTree>
    <p:extLst>
      <p:ext uri="{BB962C8B-B14F-4D97-AF65-F5344CB8AC3E}">
        <p14:creationId xmlns:p14="http://schemas.microsoft.com/office/powerpoint/2010/main" val="35134089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Key recommendation 5: </a:t>
            </a:r>
            <a:r>
              <a:rPr lang="en-GB" sz="3200" b="1" dirty="0"/>
              <a:t>Non-pharmacological approaches for distressed behaviours </a:t>
            </a:r>
          </a:p>
        </p:txBody>
      </p:sp>
      <p:sp>
        <p:nvSpPr>
          <p:cNvPr id="3" name="Content Placeholder 2"/>
          <p:cNvSpPr>
            <a:spLocks noGrp="1"/>
          </p:cNvSpPr>
          <p:nvPr>
            <p:ph sz="quarter" idx="12"/>
          </p:nvPr>
        </p:nvSpPr>
        <p:spPr>
          <a:xfrm>
            <a:off x="654759" y="1689100"/>
            <a:ext cx="10561881" cy="4521200"/>
          </a:xfrm>
        </p:spPr>
        <p:txBody>
          <a:bodyPr/>
          <a:lstStyle/>
          <a:p>
            <a:r>
              <a:rPr lang="en-GB" dirty="0"/>
              <a:t>For managing distressed behaviour symptoms in people with dementia, tailored activities based on a comprehensive structured assessment may be considered. Activities should be individualised, focus on preserved capabilities and consider previous roles, interests and preferences. </a:t>
            </a:r>
          </a:p>
          <a:p>
            <a:r>
              <a:rPr lang="en-GB" dirty="0"/>
              <a:t>For carers of people with dementia, provision of tailored psychoeducation and skills training may be considered. </a:t>
            </a:r>
          </a:p>
        </p:txBody>
      </p:sp>
    </p:spTree>
    <p:extLst>
      <p:ext uri="{BB962C8B-B14F-4D97-AF65-F5344CB8AC3E}">
        <p14:creationId xmlns:p14="http://schemas.microsoft.com/office/powerpoint/2010/main" val="16678649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Key recommendation 5: </a:t>
            </a:r>
            <a:r>
              <a:rPr lang="en-GB" sz="3200" b="1" dirty="0"/>
              <a:t>Non-pharmacological approaches for distressed behaviours </a:t>
            </a:r>
          </a:p>
        </p:txBody>
      </p:sp>
      <p:sp>
        <p:nvSpPr>
          <p:cNvPr id="3" name="Content Placeholder 2"/>
          <p:cNvSpPr>
            <a:spLocks noGrp="1"/>
          </p:cNvSpPr>
          <p:nvPr>
            <p:ph sz="quarter" idx="12"/>
          </p:nvPr>
        </p:nvSpPr>
        <p:spPr>
          <a:xfrm>
            <a:off x="654759" y="1689100"/>
            <a:ext cx="10561881" cy="4521200"/>
          </a:xfrm>
        </p:spPr>
        <p:txBody>
          <a:bodyPr/>
          <a:lstStyle/>
          <a:p>
            <a:r>
              <a:rPr lang="en-GB" dirty="0"/>
              <a:t>Components may include: </a:t>
            </a:r>
          </a:p>
          <a:p>
            <a:pPr marL="457200" indent="-457200">
              <a:buFont typeface="Arial" panose="020B0604020202020204" pitchFamily="34" charset="0"/>
              <a:buChar char="•"/>
            </a:pPr>
            <a:r>
              <a:rPr lang="en-GB" sz="2800" dirty="0"/>
              <a:t>problem solving </a:t>
            </a:r>
          </a:p>
          <a:p>
            <a:pPr marL="457200" indent="-457200">
              <a:buFont typeface="Arial" panose="020B0604020202020204" pitchFamily="34" charset="0"/>
              <a:buChar char="•"/>
            </a:pPr>
            <a:r>
              <a:rPr lang="en-GB" sz="2800" dirty="0"/>
              <a:t>identifying triggers </a:t>
            </a:r>
          </a:p>
          <a:p>
            <a:pPr marL="457200" indent="-457200">
              <a:buFont typeface="Arial" panose="020B0604020202020204" pitchFamily="34" charset="0"/>
              <a:buChar char="•"/>
            </a:pPr>
            <a:r>
              <a:rPr lang="en-GB" sz="2800" dirty="0"/>
              <a:t>coping strategies for distressed behaviour </a:t>
            </a:r>
          </a:p>
          <a:p>
            <a:pPr marL="457200" indent="-457200">
              <a:buFont typeface="Arial" panose="020B0604020202020204" pitchFamily="34" charset="0"/>
              <a:buChar char="•"/>
            </a:pPr>
            <a:r>
              <a:rPr lang="en-GB" sz="2800" dirty="0"/>
              <a:t>stress reduction </a:t>
            </a:r>
          </a:p>
          <a:p>
            <a:pPr marL="457200" indent="-457200">
              <a:buFont typeface="Arial" panose="020B0604020202020204" pitchFamily="34" charset="0"/>
              <a:buChar char="•"/>
            </a:pPr>
            <a:r>
              <a:rPr lang="en-GB" sz="2800" dirty="0"/>
              <a:t>cognitive restructuring </a:t>
            </a:r>
          </a:p>
          <a:p>
            <a:pPr marL="457200" indent="-457200">
              <a:buFont typeface="Arial" panose="020B0604020202020204" pitchFamily="34" charset="0"/>
              <a:buChar char="•"/>
            </a:pPr>
            <a:r>
              <a:rPr lang="en-GB" sz="2800" dirty="0"/>
              <a:t>communication skills </a:t>
            </a:r>
          </a:p>
          <a:p>
            <a:pPr marL="457200" indent="-457200">
              <a:buFont typeface="Arial" panose="020B0604020202020204" pitchFamily="34" charset="0"/>
              <a:buChar char="•"/>
            </a:pPr>
            <a:r>
              <a:rPr lang="en-GB" sz="2800" dirty="0"/>
              <a:t>crisis management. </a:t>
            </a:r>
          </a:p>
        </p:txBody>
      </p:sp>
    </p:spTree>
    <p:extLst>
      <p:ext uri="{BB962C8B-B14F-4D97-AF65-F5344CB8AC3E}">
        <p14:creationId xmlns:p14="http://schemas.microsoft.com/office/powerpoint/2010/main" val="2028765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Aim of the guideline </a:t>
            </a:r>
          </a:p>
        </p:txBody>
      </p:sp>
      <p:sp>
        <p:nvSpPr>
          <p:cNvPr id="4" name="Content Placeholder 3"/>
          <p:cNvSpPr>
            <a:spLocks noGrp="1"/>
          </p:cNvSpPr>
          <p:nvPr>
            <p:ph sz="quarter" idx="12"/>
          </p:nvPr>
        </p:nvSpPr>
        <p:spPr/>
        <p:txBody>
          <a:bodyPr/>
          <a:lstStyle/>
          <a:p>
            <a:r>
              <a:rPr lang="en-GB" dirty="0"/>
              <a:t>Aims </a:t>
            </a:r>
          </a:p>
          <a:p>
            <a:pPr marL="800089" lvl="1" indent="-342900">
              <a:buFont typeface="Arial" panose="020B0604020202020204" pitchFamily="34" charset="0"/>
              <a:buChar char="•"/>
            </a:pPr>
            <a:r>
              <a:rPr lang="en-GB" sz="2800" dirty="0"/>
              <a:t>to provide evidence based recommendations on </a:t>
            </a:r>
          </a:p>
          <a:p>
            <a:pPr marL="1485900" lvl="2" indent="-342900"/>
            <a:r>
              <a:rPr lang="en-GB" sz="2400" dirty="0"/>
              <a:t>Assessment</a:t>
            </a:r>
          </a:p>
          <a:p>
            <a:pPr marL="1485900" lvl="2" indent="-342900"/>
            <a:r>
              <a:rPr lang="en-GB" sz="2400" dirty="0"/>
              <a:t>Diagnosis</a:t>
            </a:r>
          </a:p>
          <a:p>
            <a:pPr marL="1485900" lvl="2" indent="-342900"/>
            <a:r>
              <a:rPr lang="en-GB" sz="2400" dirty="0"/>
              <a:t>care and support for people with dementia and their carers</a:t>
            </a:r>
          </a:p>
          <a:p>
            <a:pPr lvl="2" indent="0">
              <a:buNone/>
            </a:pPr>
            <a:endParaRPr lang="en-GB" sz="2400" dirty="0"/>
          </a:p>
          <a:p>
            <a:pPr marL="800089" lvl="1" indent="-342900">
              <a:buFont typeface="Arial" panose="020B0604020202020204" pitchFamily="34" charset="0"/>
              <a:buChar char="•"/>
            </a:pPr>
            <a:r>
              <a:rPr lang="en-GB" sz="2800" dirty="0"/>
              <a:t>to inform and provide benefit to all stakeholders, ensuring </a:t>
            </a:r>
          </a:p>
          <a:p>
            <a:pPr marL="1485900" lvl="2" indent="-342900"/>
            <a:r>
              <a:rPr lang="en-GB" sz="2400" dirty="0"/>
              <a:t>timely, person-centred interventions and </a:t>
            </a:r>
          </a:p>
          <a:p>
            <a:pPr marL="1485900" lvl="2" indent="-342900"/>
            <a:r>
              <a:rPr lang="en-GB" sz="2400" dirty="0"/>
              <a:t>efficient utilisation of resources</a:t>
            </a:r>
          </a:p>
          <a:p>
            <a:pPr marL="457200" indent="-457200">
              <a:buFont typeface="Arial" panose="020B0604020202020204" pitchFamily="34" charset="0"/>
              <a:buChar char="•"/>
            </a:pPr>
            <a:endParaRPr lang="en-GB" dirty="0"/>
          </a:p>
        </p:txBody>
      </p:sp>
    </p:spTree>
    <p:extLst>
      <p:ext uri="{BB962C8B-B14F-4D97-AF65-F5344CB8AC3E}">
        <p14:creationId xmlns:p14="http://schemas.microsoft.com/office/powerpoint/2010/main" val="27195935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Key recommendation 6: </a:t>
            </a:r>
            <a:r>
              <a:rPr lang="en-GB" sz="3200" b="1" dirty="0"/>
              <a:t>Changing needs of people with dementia </a:t>
            </a:r>
          </a:p>
        </p:txBody>
      </p:sp>
      <p:sp>
        <p:nvSpPr>
          <p:cNvPr id="3" name="Content Placeholder 2"/>
          <p:cNvSpPr>
            <a:spLocks noGrp="1"/>
          </p:cNvSpPr>
          <p:nvPr>
            <p:ph sz="quarter" idx="12"/>
          </p:nvPr>
        </p:nvSpPr>
        <p:spPr/>
        <p:txBody>
          <a:bodyPr/>
          <a:lstStyle/>
          <a:p>
            <a:r>
              <a:rPr lang="en-GB" dirty="0"/>
              <a:t>Changing needs of people with dementia </a:t>
            </a:r>
          </a:p>
          <a:p>
            <a:r>
              <a:rPr lang="en-GB" dirty="0"/>
              <a:t>Healthcare professionals should be aware that existing measures to define end of life in people with dementia based on cognition and ambulatory function may be ineffective and may not recognise the unmet needs at end of life. </a:t>
            </a:r>
          </a:p>
          <a:p>
            <a:r>
              <a:rPr lang="en-GB" dirty="0"/>
              <a:t>Healthcare professionals should focus on the needs of the individual and consider moving away from a focus on defining end of life by disease stage. </a:t>
            </a:r>
          </a:p>
        </p:txBody>
      </p:sp>
    </p:spTree>
    <p:extLst>
      <p:ext uri="{BB962C8B-B14F-4D97-AF65-F5344CB8AC3E}">
        <p14:creationId xmlns:p14="http://schemas.microsoft.com/office/powerpoint/2010/main" val="15616404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447800" y="1709738"/>
            <a:ext cx="9067800" cy="2852737"/>
          </a:xfrm>
        </p:spPr>
        <p:txBody>
          <a:bodyPr>
            <a:normAutofit/>
          </a:bodyPr>
          <a:lstStyle/>
          <a:p>
            <a:r>
              <a:rPr lang="en-GB" sz="4800" dirty="0">
                <a:solidFill>
                  <a:schemeClr val="bg1"/>
                </a:solidFill>
              </a:rPr>
              <a:t>Research Recommendations</a:t>
            </a:r>
          </a:p>
        </p:txBody>
      </p:sp>
      <p:sp>
        <p:nvSpPr>
          <p:cNvPr id="4" name="Text Placeholder 3"/>
          <p:cNvSpPr>
            <a:spLocks noGrp="1"/>
          </p:cNvSpPr>
          <p:nvPr>
            <p:ph type="body" idx="4294967295"/>
          </p:nvPr>
        </p:nvSpPr>
        <p:spPr>
          <a:xfrm>
            <a:off x="1447800" y="4589463"/>
            <a:ext cx="9067800" cy="1500187"/>
          </a:xfrm>
        </p:spPr>
        <p:txBody>
          <a:bodyPr/>
          <a:lstStyle/>
          <a:p>
            <a:pPr marL="0" indent="0">
              <a:buNone/>
            </a:pPr>
            <a:endParaRPr lang="en-GB" dirty="0">
              <a:solidFill>
                <a:schemeClr val="bg1"/>
              </a:solidFill>
            </a:endParaRPr>
          </a:p>
        </p:txBody>
      </p:sp>
    </p:spTree>
    <p:extLst>
      <p:ext uri="{BB962C8B-B14F-4D97-AF65-F5344CB8AC3E}">
        <p14:creationId xmlns:p14="http://schemas.microsoft.com/office/powerpoint/2010/main" val="840896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How the evidence we have shaped the guideline</a:t>
            </a:r>
            <a:endParaRPr lang="en-GB" sz="3200" b="1" dirty="0"/>
          </a:p>
        </p:txBody>
      </p:sp>
      <p:sp>
        <p:nvSpPr>
          <p:cNvPr id="3" name="Content Placeholder 2"/>
          <p:cNvSpPr>
            <a:spLocks noGrp="1"/>
          </p:cNvSpPr>
          <p:nvPr>
            <p:ph sz="quarter" idx="12"/>
          </p:nvPr>
        </p:nvSpPr>
        <p:spPr/>
        <p:txBody>
          <a:bodyPr/>
          <a:lstStyle/>
          <a:p>
            <a:pPr algn="ctr"/>
            <a:r>
              <a:rPr lang="en-GB" sz="4000" dirty="0"/>
              <a:t>50% Qualitative or Mixed Research Method</a:t>
            </a:r>
          </a:p>
          <a:p>
            <a:pPr algn="ctr"/>
            <a:endParaRPr lang="en-GB" sz="4000" dirty="0"/>
          </a:p>
          <a:p>
            <a:pPr algn="ctr"/>
            <a:r>
              <a:rPr lang="en-GB" sz="4000" dirty="0"/>
              <a:t>NICE 97</a:t>
            </a:r>
          </a:p>
        </p:txBody>
      </p:sp>
    </p:spTree>
    <p:extLst>
      <p:ext uri="{BB962C8B-B14F-4D97-AF65-F5344CB8AC3E}">
        <p14:creationId xmlns:p14="http://schemas.microsoft.com/office/powerpoint/2010/main" val="16069545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Limitations of the evidence base </a:t>
            </a:r>
            <a:endParaRPr lang="en-GB" sz="3200" b="1" dirty="0"/>
          </a:p>
        </p:txBody>
      </p:sp>
      <p:sp>
        <p:nvSpPr>
          <p:cNvPr id="3" name="Content Placeholder 2"/>
          <p:cNvSpPr>
            <a:spLocks noGrp="1"/>
          </p:cNvSpPr>
          <p:nvPr>
            <p:ph sz="quarter" idx="12"/>
          </p:nvPr>
        </p:nvSpPr>
        <p:spPr/>
        <p:txBody>
          <a:bodyPr/>
          <a:lstStyle/>
          <a:p>
            <a:pPr marL="457200" indent="-457200">
              <a:buFont typeface="Arial" panose="020B0604020202020204" pitchFamily="34" charset="0"/>
              <a:buChar char="•"/>
            </a:pPr>
            <a:r>
              <a:rPr lang="en-GB" dirty="0"/>
              <a:t>Many areas with limited research</a:t>
            </a:r>
          </a:p>
          <a:p>
            <a:pPr marL="457200" indent="-457200">
              <a:buFont typeface="Arial" panose="020B0604020202020204" pitchFamily="34" charset="0"/>
              <a:buChar char="•"/>
            </a:pPr>
            <a:r>
              <a:rPr lang="en-GB" dirty="0"/>
              <a:t>Even fewer areas with high quality studies </a:t>
            </a:r>
          </a:p>
          <a:p>
            <a:pPr marL="457200" indent="-457200">
              <a:buFont typeface="Arial" panose="020B0604020202020204" pitchFamily="34" charset="0"/>
              <a:buChar char="•"/>
            </a:pPr>
            <a:r>
              <a:rPr lang="en-GB" dirty="0"/>
              <a:t>Study design issues </a:t>
            </a:r>
          </a:p>
          <a:p>
            <a:pPr marL="914389" lvl="1" indent="-457200">
              <a:buFont typeface="Arial" panose="020B0604020202020204" pitchFamily="34" charset="0"/>
              <a:buChar char="•"/>
            </a:pPr>
            <a:r>
              <a:rPr lang="en-GB" dirty="0"/>
              <a:t>Very small studies</a:t>
            </a:r>
          </a:p>
          <a:p>
            <a:pPr marL="914389" lvl="1" indent="-457200">
              <a:buFont typeface="Arial" panose="020B0604020202020204" pitchFamily="34" charset="0"/>
              <a:buChar char="•"/>
            </a:pPr>
            <a:r>
              <a:rPr lang="en-GB" dirty="0"/>
              <a:t>Methodological challenges (i.e. blinding)</a:t>
            </a:r>
          </a:p>
          <a:p>
            <a:pPr marL="914389" lvl="1" indent="-457200">
              <a:buFont typeface="Arial" panose="020B0604020202020204" pitchFamily="34" charset="0"/>
              <a:buChar char="•"/>
            </a:pPr>
            <a:r>
              <a:rPr lang="en-GB" dirty="0"/>
              <a:t>Often novel interventions, never repeated</a:t>
            </a:r>
          </a:p>
          <a:p>
            <a:pPr marL="457200" indent="-457200">
              <a:buFont typeface="Arial" panose="020B0604020202020204" pitchFamily="34" charset="0"/>
              <a:buChar char="•"/>
            </a:pPr>
            <a:r>
              <a:rPr lang="en-GB" dirty="0"/>
              <a:t>Few studies look at the views of people with dementia</a:t>
            </a:r>
          </a:p>
          <a:p>
            <a:pPr marL="457200" indent="-457200">
              <a:buFont typeface="Arial" panose="020B0604020202020204" pitchFamily="34" charset="0"/>
              <a:buChar char="•"/>
            </a:pPr>
            <a:endParaRPr lang="en-GB" dirty="0"/>
          </a:p>
        </p:txBody>
      </p:sp>
    </p:spTree>
    <p:extLst>
      <p:ext uri="{BB962C8B-B14F-4D97-AF65-F5344CB8AC3E}">
        <p14:creationId xmlns:p14="http://schemas.microsoft.com/office/powerpoint/2010/main" val="1974630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Opportunities for further study: Overview</a:t>
            </a:r>
            <a:endParaRPr lang="en-GB" sz="3200" b="1" dirty="0"/>
          </a:p>
        </p:txBody>
      </p:sp>
      <p:sp>
        <p:nvSpPr>
          <p:cNvPr id="3" name="Content Placeholder 2"/>
          <p:cNvSpPr>
            <a:spLocks noGrp="1"/>
          </p:cNvSpPr>
          <p:nvPr>
            <p:ph sz="quarter" idx="12"/>
          </p:nvPr>
        </p:nvSpPr>
        <p:spPr/>
        <p:txBody>
          <a:bodyPr/>
          <a:lstStyle/>
          <a:p>
            <a:pPr marL="457200" indent="-457200">
              <a:buFont typeface="Arial" panose="020B0604020202020204" pitchFamily="34" charset="0"/>
              <a:buChar char="•"/>
            </a:pPr>
            <a:r>
              <a:rPr lang="en-GB" dirty="0"/>
              <a:t>Every area had opportunities </a:t>
            </a:r>
          </a:p>
          <a:p>
            <a:pPr marL="457200" indent="-457200">
              <a:buFont typeface="Arial" panose="020B0604020202020204" pitchFamily="34" charset="0"/>
              <a:buChar char="•"/>
            </a:pPr>
            <a:r>
              <a:rPr lang="en-GB" dirty="0"/>
              <a:t>More detail on pages 81 – 83</a:t>
            </a:r>
          </a:p>
          <a:p>
            <a:pPr marL="457200" indent="-457200">
              <a:buFont typeface="Arial" panose="020B0604020202020204" pitchFamily="34" charset="0"/>
              <a:buChar char="•"/>
            </a:pPr>
            <a:r>
              <a:rPr lang="en-GB" dirty="0"/>
              <a:t>What follows is a selection of 30 recommendations</a:t>
            </a:r>
          </a:p>
        </p:txBody>
      </p:sp>
    </p:spTree>
    <p:extLst>
      <p:ext uri="{BB962C8B-B14F-4D97-AF65-F5344CB8AC3E}">
        <p14:creationId xmlns:p14="http://schemas.microsoft.com/office/powerpoint/2010/main" val="66685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Opportunities for further study: Dementia diagnosis</a:t>
            </a:r>
            <a:endParaRPr lang="en-GB" sz="3200" b="1" dirty="0"/>
          </a:p>
        </p:txBody>
      </p:sp>
      <p:sp>
        <p:nvSpPr>
          <p:cNvPr id="3" name="Content Placeholder 2"/>
          <p:cNvSpPr>
            <a:spLocks noGrp="1"/>
          </p:cNvSpPr>
          <p:nvPr>
            <p:ph sz="quarter" idx="12"/>
          </p:nvPr>
        </p:nvSpPr>
        <p:spPr/>
        <p:txBody>
          <a:bodyPr/>
          <a:lstStyle/>
          <a:p>
            <a:pPr marL="457200" indent="-457200">
              <a:buFont typeface="Arial" panose="020B0604020202020204" pitchFamily="34" charset="0"/>
              <a:buChar char="•"/>
            </a:pPr>
            <a:r>
              <a:rPr lang="en-GB" dirty="0"/>
              <a:t>Perceptions of people with dementia on timing and processes of dementia diagnosis discussions</a:t>
            </a:r>
          </a:p>
          <a:p>
            <a:pPr marL="457200" indent="-457200">
              <a:buFont typeface="Arial" panose="020B0604020202020204" pitchFamily="34" charset="0"/>
              <a:buChar char="•"/>
            </a:pPr>
            <a:r>
              <a:rPr lang="en-GB" dirty="0"/>
              <a:t>The role of the MDT in dementia diagnosis</a:t>
            </a:r>
          </a:p>
          <a:p>
            <a:pPr marL="457200" indent="-457200">
              <a:buFont typeface="Arial" panose="020B0604020202020204" pitchFamily="34" charset="0"/>
              <a:buChar char="•"/>
            </a:pPr>
            <a:r>
              <a:rPr lang="en-GB" dirty="0"/>
              <a:t>The impact of training in communication about disclosure and methods of communication on people with dementia and their carers.</a:t>
            </a:r>
          </a:p>
        </p:txBody>
      </p:sp>
    </p:spTree>
    <p:extLst>
      <p:ext uri="{BB962C8B-B14F-4D97-AF65-F5344CB8AC3E}">
        <p14:creationId xmlns:p14="http://schemas.microsoft.com/office/powerpoint/2010/main" val="27595473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Opportunities for further study: Brief screening tools</a:t>
            </a:r>
            <a:endParaRPr lang="en-GB" sz="3200" b="1" dirty="0"/>
          </a:p>
        </p:txBody>
      </p:sp>
      <p:sp>
        <p:nvSpPr>
          <p:cNvPr id="3" name="Content Placeholder 2"/>
          <p:cNvSpPr>
            <a:spLocks noGrp="1"/>
          </p:cNvSpPr>
          <p:nvPr>
            <p:ph sz="quarter" idx="12"/>
          </p:nvPr>
        </p:nvSpPr>
        <p:spPr/>
        <p:txBody>
          <a:bodyPr/>
          <a:lstStyle/>
          <a:p>
            <a:pPr marL="457200" indent="-457200">
              <a:buFont typeface="Arial" panose="020B0604020202020204" pitchFamily="34" charset="0"/>
              <a:buChar char="•"/>
            </a:pPr>
            <a:r>
              <a:rPr lang="en-GB" dirty="0"/>
              <a:t>More research on telephone and video-based screening tools. These studies should assess accuracy, feasibility and acceptability in real-world populations</a:t>
            </a:r>
          </a:p>
          <a:p>
            <a:pPr marL="457200" indent="-457200">
              <a:buFont typeface="Arial" panose="020B0604020202020204" pitchFamily="34" charset="0"/>
              <a:buChar char="•"/>
            </a:pPr>
            <a:r>
              <a:rPr lang="en-GB" dirty="0"/>
              <a:t>Research on the accuracy, feasibility and acceptability of new screening tests, such as Free-Cog and Oxford Cognitive Screen</a:t>
            </a:r>
          </a:p>
        </p:txBody>
      </p:sp>
    </p:spTree>
    <p:extLst>
      <p:ext uri="{BB962C8B-B14F-4D97-AF65-F5344CB8AC3E}">
        <p14:creationId xmlns:p14="http://schemas.microsoft.com/office/powerpoint/2010/main" val="39118442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Opportunities for further study: Remote assessment </a:t>
            </a:r>
            <a:endParaRPr lang="en-GB" sz="3200" b="1" dirty="0"/>
          </a:p>
        </p:txBody>
      </p:sp>
      <p:sp>
        <p:nvSpPr>
          <p:cNvPr id="3" name="Content Placeholder 2"/>
          <p:cNvSpPr>
            <a:spLocks noGrp="1"/>
          </p:cNvSpPr>
          <p:nvPr>
            <p:ph sz="quarter" idx="12"/>
          </p:nvPr>
        </p:nvSpPr>
        <p:spPr/>
        <p:txBody>
          <a:bodyPr/>
          <a:lstStyle/>
          <a:p>
            <a:pPr marL="457200" indent="-457200">
              <a:buFont typeface="Arial" panose="020B0604020202020204" pitchFamily="34" charset="0"/>
              <a:buChar char="•"/>
            </a:pPr>
            <a:r>
              <a:rPr lang="en-GB" dirty="0"/>
              <a:t>The feasibility, acceptability and supportiveness of remote assessment in the diagnosis of dementia. </a:t>
            </a:r>
          </a:p>
        </p:txBody>
      </p:sp>
    </p:spTree>
    <p:extLst>
      <p:ext uri="{BB962C8B-B14F-4D97-AF65-F5344CB8AC3E}">
        <p14:creationId xmlns:p14="http://schemas.microsoft.com/office/powerpoint/2010/main" val="20493893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Opportunities for further study: Fluid Biomarkers</a:t>
            </a:r>
            <a:endParaRPr lang="en-GB" sz="3200" b="1" dirty="0"/>
          </a:p>
        </p:txBody>
      </p:sp>
      <p:sp>
        <p:nvSpPr>
          <p:cNvPr id="3" name="Content Placeholder 2"/>
          <p:cNvSpPr>
            <a:spLocks noGrp="1"/>
          </p:cNvSpPr>
          <p:nvPr>
            <p:ph sz="quarter" idx="12"/>
          </p:nvPr>
        </p:nvSpPr>
        <p:spPr/>
        <p:txBody>
          <a:bodyPr/>
          <a:lstStyle/>
          <a:p>
            <a:pPr marL="457200" indent="-457200">
              <a:buFont typeface="Arial" panose="020B0604020202020204" pitchFamily="34" charset="0"/>
              <a:buChar char="•"/>
            </a:pPr>
            <a:r>
              <a:rPr lang="en-GB" dirty="0"/>
              <a:t>Evaluation of emerging tau PET tracers against alternatives</a:t>
            </a:r>
          </a:p>
          <a:p>
            <a:pPr marL="457200" indent="-457200">
              <a:buFont typeface="Arial" panose="020B0604020202020204" pitchFamily="34" charset="0"/>
              <a:buChar char="•"/>
            </a:pPr>
            <a:r>
              <a:rPr lang="en-GB" dirty="0"/>
              <a:t>Long-term follow-up of people with different clinical diagnoses and positive or negative CSF biomarkers for Aβ42, T-tau, and P-tau, including eventual </a:t>
            </a:r>
            <a:r>
              <a:rPr lang="en-GB" dirty="0" err="1"/>
              <a:t>postmortem</a:t>
            </a:r>
            <a:r>
              <a:rPr lang="en-GB" dirty="0"/>
              <a:t> examination validation. In particular, more data is required on biomarkers’ diagnostic value in older people who are more likely to have Alzheimer’s disease </a:t>
            </a:r>
            <a:r>
              <a:rPr lang="en-GB" dirty="0" err="1"/>
              <a:t>copathology</a:t>
            </a:r>
            <a:r>
              <a:rPr lang="en-GB" dirty="0"/>
              <a:t>.</a:t>
            </a:r>
          </a:p>
        </p:txBody>
      </p:sp>
    </p:spTree>
    <p:extLst>
      <p:ext uri="{BB962C8B-B14F-4D97-AF65-F5344CB8AC3E}">
        <p14:creationId xmlns:p14="http://schemas.microsoft.com/office/powerpoint/2010/main" val="23672043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Opportunities for further study: </a:t>
            </a:r>
            <a:r>
              <a:rPr lang="en-GB" sz="3200" dirty="0" err="1"/>
              <a:t>Postdiagnostic</a:t>
            </a:r>
            <a:r>
              <a:rPr lang="en-GB" sz="3200" dirty="0"/>
              <a:t> support </a:t>
            </a:r>
            <a:endParaRPr lang="en-GB" sz="3200" b="1" dirty="0"/>
          </a:p>
        </p:txBody>
      </p:sp>
      <p:sp>
        <p:nvSpPr>
          <p:cNvPr id="3" name="Content Placeholder 2"/>
          <p:cNvSpPr>
            <a:spLocks noGrp="1"/>
          </p:cNvSpPr>
          <p:nvPr>
            <p:ph sz="quarter" idx="12"/>
          </p:nvPr>
        </p:nvSpPr>
        <p:spPr/>
        <p:txBody>
          <a:bodyPr/>
          <a:lstStyle/>
          <a:p>
            <a:pPr marL="457200" indent="-457200">
              <a:buFont typeface="Arial" panose="020B0604020202020204" pitchFamily="34" charset="0"/>
              <a:buChar char="•"/>
            </a:pPr>
            <a:r>
              <a:rPr lang="en-GB" dirty="0"/>
              <a:t>Research into the experiences of </a:t>
            </a:r>
            <a:r>
              <a:rPr lang="en-GB" dirty="0" err="1"/>
              <a:t>postdiagnostic</a:t>
            </a:r>
            <a:r>
              <a:rPr lang="en-GB" dirty="0"/>
              <a:t> support in minority groups, those with protected characteristics, those with young-onset dementia and young carers</a:t>
            </a:r>
          </a:p>
          <a:p>
            <a:pPr marL="457200" indent="-457200">
              <a:buFont typeface="Arial" panose="020B0604020202020204" pitchFamily="34" charset="0"/>
              <a:buChar char="•"/>
            </a:pPr>
            <a:r>
              <a:rPr lang="en-GB" dirty="0" err="1"/>
              <a:t>Postdiagnostic</a:t>
            </a:r>
            <a:r>
              <a:rPr lang="en-GB" dirty="0"/>
              <a:t> support specific to people with advanced dementia</a:t>
            </a:r>
          </a:p>
          <a:p>
            <a:endParaRPr lang="en-GB" dirty="0"/>
          </a:p>
        </p:txBody>
      </p:sp>
    </p:spTree>
    <p:extLst>
      <p:ext uri="{BB962C8B-B14F-4D97-AF65-F5344CB8AC3E}">
        <p14:creationId xmlns:p14="http://schemas.microsoft.com/office/powerpoint/2010/main" val="1710819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BAF29-70FA-9C8E-DB95-9C47F62D6EFF}"/>
              </a:ext>
            </a:extLst>
          </p:cNvPr>
          <p:cNvSpPr>
            <a:spLocks noGrp="1"/>
          </p:cNvSpPr>
          <p:nvPr>
            <p:ph type="title"/>
          </p:nvPr>
        </p:nvSpPr>
        <p:spPr/>
        <p:txBody>
          <a:bodyPr/>
          <a:lstStyle/>
          <a:p>
            <a:r>
              <a:rPr lang="en-GB" dirty="0"/>
              <a:t>Progress and Strategic Driver Since 2006</a:t>
            </a:r>
          </a:p>
        </p:txBody>
      </p:sp>
      <p:sp>
        <p:nvSpPr>
          <p:cNvPr id="3" name="Content Placeholder 2"/>
          <p:cNvSpPr>
            <a:spLocks noGrp="1"/>
          </p:cNvSpPr>
          <p:nvPr>
            <p:ph sz="quarter" idx="12"/>
          </p:nvPr>
        </p:nvSpPr>
        <p:spPr/>
        <p:txBody>
          <a:bodyPr/>
          <a:lstStyle/>
          <a:p>
            <a:endParaRPr lang="en-GB"/>
          </a:p>
        </p:txBody>
      </p:sp>
      <p:graphicFrame>
        <p:nvGraphicFramePr>
          <p:cNvPr id="5" name="Content Placeholder 2">
            <a:extLst>
              <a:ext uri="{FF2B5EF4-FFF2-40B4-BE49-F238E27FC236}">
                <a16:creationId xmlns:a16="http://schemas.microsoft.com/office/drawing/2014/main" id="{E4BD847E-0B8F-CDC3-12C1-9E0763A858DE}"/>
              </a:ext>
            </a:extLst>
          </p:cNvPr>
          <p:cNvGraphicFramePr>
            <a:graphicFrameLocks noGrp="1"/>
          </p:cNvGraphicFramePr>
          <p:nvPr>
            <p:ph idx="4294967295"/>
          </p:nvPr>
        </p:nvGraphicFramePr>
        <p:xfrm>
          <a:off x="645308" y="1689100"/>
          <a:ext cx="10662772" cy="4487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457755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Opportunities for further study: Distressed behaviours </a:t>
            </a:r>
            <a:endParaRPr lang="en-GB" sz="3200" b="1" dirty="0"/>
          </a:p>
        </p:txBody>
      </p:sp>
      <p:sp>
        <p:nvSpPr>
          <p:cNvPr id="3" name="Content Placeholder 2"/>
          <p:cNvSpPr>
            <a:spLocks noGrp="1"/>
          </p:cNvSpPr>
          <p:nvPr>
            <p:ph sz="quarter" idx="12"/>
          </p:nvPr>
        </p:nvSpPr>
        <p:spPr/>
        <p:txBody>
          <a:bodyPr/>
          <a:lstStyle/>
          <a:p>
            <a:pPr marL="457200" indent="-457200">
              <a:buFont typeface="Arial" panose="020B0604020202020204" pitchFamily="34" charset="0"/>
              <a:buChar char="•"/>
            </a:pPr>
            <a:r>
              <a:rPr lang="en-GB" dirty="0"/>
              <a:t>Better evidence for non-pharmacological therapies and the effectiveness of such therapies for distressed behaviours</a:t>
            </a:r>
          </a:p>
          <a:p>
            <a:pPr marL="457200" indent="-457200">
              <a:buFont typeface="Arial" panose="020B0604020202020204" pitchFamily="34" charset="0"/>
              <a:buChar char="•"/>
            </a:pPr>
            <a:r>
              <a:rPr lang="en-GB" dirty="0"/>
              <a:t>Research focussed on how carers communicate and interact with a person when they are distressed, including communication style, method and de-escalation</a:t>
            </a:r>
          </a:p>
        </p:txBody>
      </p:sp>
    </p:spTree>
    <p:extLst>
      <p:ext uri="{BB962C8B-B14F-4D97-AF65-F5344CB8AC3E}">
        <p14:creationId xmlns:p14="http://schemas.microsoft.com/office/powerpoint/2010/main" val="24421270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Opportunities for further study: Grief and Dementia</a:t>
            </a:r>
          </a:p>
        </p:txBody>
      </p:sp>
      <p:sp>
        <p:nvSpPr>
          <p:cNvPr id="3" name="Content Placeholder 2"/>
          <p:cNvSpPr>
            <a:spLocks noGrp="1"/>
          </p:cNvSpPr>
          <p:nvPr>
            <p:ph sz="quarter" idx="12"/>
          </p:nvPr>
        </p:nvSpPr>
        <p:spPr/>
        <p:txBody>
          <a:bodyPr/>
          <a:lstStyle/>
          <a:p>
            <a:pPr marL="457200" indent="-457200">
              <a:buFont typeface="Arial" panose="020B0604020202020204" pitchFamily="34" charset="0"/>
              <a:buChar char="•"/>
            </a:pPr>
            <a:r>
              <a:rPr lang="en-GB" dirty="0"/>
              <a:t>People with dementia’s experience of pre-death grief and bereavement and how to support them with managing this</a:t>
            </a:r>
          </a:p>
          <a:p>
            <a:pPr marL="457200" indent="-457200">
              <a:buFont typeface="Arial" panose="020B0604020202020204" pitchFamily="34" charset="0"/>
              <a:buChar char="•"/>
            </a:pPr>
            <a:r>
              <a:rPr lang="en-GB" dirty="0"/>
              <a:t>How people with mild to moderate dementia experience grief and how to help them retain the pertinent information about their loss and process the loss</a:t>
            </a:r>
          </a:p>
          <a:p>
            <a:endParaRPr lang="en-GB" dirty="0"/>
          </a:p>
        </p:txBody>
      </p:sp>
    </p:spTree>
    <p:extLst>
      <p:ext uri="{BB962C8B-B14F-4D97-AF65-F5344CB8AC3E}">
        <p14:creationId xmlns:p14="http://schemas.microsoft.com/office/powerpoint/2010/main" val="24025293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Opportunities for further study: Changing needs</a:t>
            </a:r>
          </a:p>
        </p:txBody>
      </p:sp>
      <p:sp>
        <p:nvSpPr>
          <p:cNvPr id="3" name="Content Placeholder 2"/>
          <p:cNvSpPr>
            <a:spLocks noGrp="1"/>
          </p:cNvSpPr>
          <p:nvPr>
            <p:ph sz="quarter" idx="12"/>
          </p:nvPr>
        </p:nvSpPr>
        <p:spPr/>
        <p:txBody>
          <a:bodyPr/>
          <a:lstStyle/>
          <a:p>
            <a:pPr marL="457200" indent="-457200">
              <a:buFont typeface="Arial" panose="020B0604020202020204" pitchFamily="34" charset="0"/>
              <a:buChar char="•"/>
            </a:pPr>
            <a:r>
              <a:rPr lang="en-GB" dirty="0"/>
              <a:t>Assessment of approaches to address changing or unmet needs in people with moderate, advanced or severe dementia</a:t>
            </a:r>
          </a:p>
          <a:p>
            <a:pPr marL="457200" indent="-457200">
              <a:buFont typeface="Arial" panose="020B0604020202020204" pitchFamily="34" charset="0"/>
              <a:buChar char="•"/>
            </a:pPr>
            <a:r>
              <a:rPr lang="en-GB" dirty="0"/>
              <a:t>Regular assessment of newly developed comorbidities and cardiovascular risk factors, and the implications of holistic or integrated care assessment.</a:t>
            </a:r>
          </a:p>
          <a:p>
            <a:endParaRPr lang="en-GB" dirty="0"/>
          </a:p>
        </p:txBody>
      </p:sp>
    </p:spTree>
    <p:extLst>
      <p:ext uri="{BB962C8B-B14F-4D97-AF65-F5344CB8AC3E}">
        <p14:creationId xmlns:p14="http://schemas.microsoft.com/office/powerpoint/2010/main" val="41047253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Opportunities for further study: Anticipatory care planning </a:t>
            </a:r>
            <a:endParaRPr lang="en-GB" sz="3200" b="1" dirty="0"/>
          </a:p>
        </p:txBody>
      </p:sp>
      <p:sp>
        <p:nvSpPr>
          <p:cNvPr id="3" name="Content Placeholder 2"/>
          <p:cNvSpPr>
            <a:spLocks noGrp="1"/>
          </p:cNvSpPr>
          <p:nvPr>
            <p:ph sz="quarter" idx="12"/>
          </p:nvPr>
        </p:nvSpPr>
        <p:spPr/>
        <p:txBody>
          <a:bodyPr/>
          <a:lstStyle/>
          <a:p>
            <a:pPr marL="457200" indent="-457200">
              <a:buFont typeface="Arial" panose="020B0604020202020204" pitchFamily="34" charset="0"/>
              <a:buChar char="•"/>
            </a:pPr>
            <a:r>
              <a:rPr lang="en-GB" dirty="0"/>
              <a:t>ACP during the earlier stages of dementia. </a:t>
            </a:r>
          </a:p>
        </p:txBody>
      </p:sp>
    </p:spTree>
    <p:extLst>
      <p:ext uri="{BB962C8B-B14F-4D97-AF65-F5344CB8AC3E}">
        <p14:creationId xmlns:p14="http://schemas.microsoft.com/office/powerpoint/2010/main" val="37134922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691640" y="1709738"/>
            <a:ext cx="8823960" cy="2852737"/>
          </a:xfrm>
        </p:spPr>
        <p:txBody>
          <a:bodyPr>
            <a:normAutofit/>
          </a:bodyPr>
          <a:lstStyle/>
          <a:p>
            <a:r>
              <a:rPr lang="en-GB" sz="4800" dirty="0">
                <a:solidFill>
                  <a:schemeClr val="bg1"/>
                </a:solidFill>
              </a:rPr>
              <a:t>Next steps</a:t>
            </a:r>
          </a:p>
        </p:txBody>
      </p:sp>
    </p:spTree>
    <p:extLst>
      <p:ext uri="{BB962C8B-B14F-4D97-AF65-F5344CB8AC3E}">
        <p14:creationId xmlns:p14="http://schemas.microsoft.com/office/powerpoint/2010/main" val="33005412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Implementation</a:t>
            </a:r>
          </a:p>
        </p:txBody>
      </p:sp>
      <p:sp>
        <p:nvSpPr>
          <p:cNvPr id="4" name="Content Placeholder 3"/>
          <p:cNvSpPr>
            <a:spLocks noGrp="1"/>
          </p:cNvSpPr>
          <p:nvPr>
            <p:ph sz="quarter" idx="12"/>
          </p:nvPr>
        </p:nvSpPr>
        <p:spPr/>
        <p:txBody>
          <a:bodyPr/>
          <a:lstStyle/>
          <a:p>
            <a:pPr marL="457200" indent="-457200">
              <a:buFont typeface="Arial" panose="020B0604020202020204" pitchFamily="34" charset="0"/>
              <a:buChar char="•"/>
            </a:pPr>
            <a:r>
              <a:rPr lang="en-GB" dirty="0"/>
              <a:t>Work on promotion</a:t>
            </a:r>
          </a:p>
          <a:p>
            <a:pPr marL="457200" indent="-457200">
              <a:buFont typeface="Arial" panose="020B0604020202020204" pitchFamily="34" charset="0"/>
              <a:buChar char="•"/>
            </a:pPr>
            <a:r>
              <a:rPr lang="en-GB" dirty="0"/>
              <a:t>Right Decision Service</a:t>
            </a:r>
          </a:p>
          <a:p>
            <a:pPr marL="457200" indent="-457200">
              <a:buFont typeface="Arial" panose="020B0604020202020204" pitchFamily="34" charset="0"/>
              <a:buChar char="•"/>
            </a:pPr>
            <a:r>
              <a:rPr lang="en-GB" dirty="0"/>
              <a:t>Close working with HIS</a:t>
            </a:r>
          </a:p>
          <a:p>
            <a:pPr marL="457200" indent="-457200">
              <a:buFont typeface="Arial" panose="020B0604020202020204" pitchFamily="34" charset="0"/>
              <a:buChar char="•"/>
            </a:pPr>
            <a:r>
              <a:rPr lang="en-GB" dirty="0"/>
              <a:t>Dementia Strategy &amp; </a:t>
            </a:r>
            <a:r>
              <a:rPr lang="en-GB" dirty="0" err="1"/>
              <a:t>Workplan</a:t>
            </a:r>
            <a:endParaRPr lang="en-GB" dirty="0"/>
          </a:p>
          <a:p>
            <a:pPr marL="457200" indent="-457200">
              <a:buFont typeface="Arial" panose="020B0604020202020204" pitchFamily="34" charset="0"/>
              <a:buChar char="•"/>
            </a:pPr>
            <a:endParaRPr lang="en-GB" dirty="0"/>
          </a:p>
        </p:txBody>
      </p:sp>
    </p:spTree>
    <p:extLst>
      <p:ext uri="{BB962C8B-B14F-4D97-AF65-F5344CB8AC3E}">
        <p14:creationId xmlns:p14="http://schemas.microsoft.com/office/powerpoint/2010/main" val="28811117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691640" y="1709738"/>
            <a:ext cx="8823960" cy="2852737"/>
          </a:xfrm>
        </p:spPr>
        <p:txBody>
          <a:bodyPr>
            <a:normAutofit/>
          </a:bodyPr>
          <a:lstStyle/>
          <a:p>
            <a:r>
              <a:rPr lang="en-GB" sz="4800" dirty="0">
                <a:solidFill>
                  <a:schemeClr val="bg1"/>
                </a:solidFill>
              </a:rPr>
              <a:t>Questions and comments</a:t>
            </a:r>
          </a:p>
        </p:txBody>
      </p:sp>
    </p:spTree>
    <p:extLst>
      <p:ext uri="{BB962C8B-B14F-4D97-AF65-F5344CB8AC3E}">
        <p14:creationId xmlns:p14="http://schemas.microsoft.com/office/powerpoint/2010/main" val="609470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447800" y="1709738"/>
            <a:ext cx="9067800" cy="2852737"/>
          </a:xfrm>
        </p:spPr>
        <p:txBody>
          <a:bodyPr>
            <a:normAutofit/>
          </a:bodyPr>
          <a:lstStyle/>
          <a:p>
            <a:r>
              <a:rPr lang="en-GB" sz="4800" dirty="0">
                <a:solidFill>
                  <a:schemeClr val="bg1"/>
                </a:solidFill>
              </a:rPr>
              <a:t>Developing the guideline</a:t>
            </a:r>
          </a:p>
        </p:txBody>
      </p:sp>
      <p:sp>
        <p:nvSpPr>
          <p:cNvPr id="4" name="Text Placeholder 3"/>
          <p:cNvSpPr>
            <a:spLocks noGrp="1"/>
          </p:cNvSpPr>
          <p:nvPr>
            <p:ph type="body" idx="4294967295"/>
          </p:nvPr>
        </p:nvSpPr>
        <p:spPr>
          <a:xfrm>
            <a:off x="1447800" y="4589463"/>
            <a:ext cx="9067800" cy="1500187"/>
          </a:xfrm>
        </p:spPr>
        <p:txBody>
          <a:bodyPr/>
          <a:lstStyle/>
          <a:p>
            <a:pPr marL="0" indent="0">
              <a:buNone/>
            </a:pPr>
            <a:endParaRPr lang="en-GB" dirty="0">
              <a:solidFill>
                <a:schemeClr val="bg1"/>
              </a:solidFill>
            </a:endParaRPr>
          </a:p>
        </p:txBody>
      </p:sp>
    </p:spTree>
    <p:extLst>
      <p:ext uri="{BB962C8B-B14F-4D97-AF65-F5344CB8AC3E}">
        <p14:creationId xmlns:p14="http://schemas.microsoft.com/office/powerpoint/2010/main" val="737097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Proposal form</a:t>
            </a:r>
          </a:p>
        </p:txBody>
      </p:sp>
      <p:sp>
        <p:nvSpPr>
          <p:cNvPr id="3" name="Content Placeholder 2"/>
          <p:cNvSpPr>
            <a:spLocks noGrp="1"/>
          </p:cNvSpPr>
          <p:nvPr>
            <p:ph sz="quarter" idx="12"/>
          </p:nvPr>
        </p:nvSpPr>
        <p:spPr/>
        <p:txBody>
          <a:bodyPr/>
          <a:lstStyle/>
          <a:p>
            <a:r>
              <a:rPr lang="en-GB" sz="2800" dirty="0"/>
              <a:t>16 Headings including:</a:t>
            </a:r>
          </a:p>
          <a:p>
            <a:r>
              <a:rPr lang="en-GB" sz="2800" dirty="0"/>
              <a:t>2. Burden of the condition</a:t>
            </a:r>
          </a:p>
          <a:p>
            <a:r>
              <a:rPr lang="en-GB" sz="2800" dirty="0"/>
              <a:t>3. Variations</a:t>
            </a:r>
          </a:p>
          <a:p>
            <a:r>
              <a:rPr lang="en-GB" sz="2800" dirty="0"/>
              <a:t>6. Aspects of the proposed clinical topic that are key areas of concern for patients, carers and/or the organisations that represent them </a:t>
            </a:r>
          </a:p>
          <a:p>
            <a:r>
              <a:rPr lang="en-GB" sz="2800" dirty="0"/>
              <a:t>11. Relevance to current Scottish Government policies</a:t>
            </a:r>
          </a:p>
          <a:p>
            <a:r>
              <a:rPr lang="en-GB" sz="2800" dirty="0"/>
              <a:t>12. Who is this guidance for?</a:t>
            </a:r>
          </a:p>
          <a:p>
            <a:endParaRPr lang="en-GB" dirty="0"/>
          </a:p>
        </p:txBody>
      </p:sp>
    </p:spTree>
    <p:extLst>
      <p:ext uri="{BB962C8B-B14F-4D97-AF65-F5344CB8AC3E}">
        <p14:creationId xmlns:p14="http://schemas.microsoft.com/office/powerpoint/2010/main" val="2303282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Next steps</a:t>
            </a:r>
          </a:p>
        </p:txBody>
      </p:sp>
      <p:sp>
        <p:nvSpPr>
          <p:cNvPr id="3" name="Content Placeholder 2"/>
          <p:cNvSpPr>
            <a:spLocks noGrp="1"/>
          </p:cNvSpPr>
          <p:nvPr>
            <p:ph sz="quarter" idx="12"/>
          </p:nvPr>
        </p:nvSpPr>
        <p:spPr/>
        <p:txBody>
          <a:bodyPr/>
          <a:lstStyle/>
          <a:p>
            <a:pPr marL="457200" indent="-457200">
              <a:buFont typeface="Arial" panose="020B0604020202020204" pitchFamily="34" charset="0"/>
              <a:buChar char="•"/>
            </a:pPr>
            <a:r>
              <a:rPr lang="en-GB" sz="2400" dirty="0"/>
              <a:t>Submission to SIGN Council</a:t>
            </a:r>
          </a:p>
          <a:p>
            <a:pPr marL="457200" indent="-457200">
              <a:buFont typeface="Arial" panose="020B0604020202020204" pitchFamily="34" charset="0"/>
              <a:buChar char="•"/>
            </a:pPr>
            <a:r>
              <a:rPr lang="en-GB" sz="2400" dirty="0"/>
              <a:t>Presentation at SIGN Council </a:t>
            </a:r>
          </a:p>
          <a:p>
            <a:pPr marL="457200" indent="-457200">
              <a:buFont typeface="Arial" panose="020B0604020202020204" pitchFamily="34" charset="0"/>
              <a:buChar char="•"/>
            </a:pPr>
            <a:r>
              <a:rPr lang="en-GB" sz="2400" dirty="0"/>
              <a:t>Tweaks and further discussion</a:t>
            </a:r>
          </a:p>
          <a:p>
            <a:pPr marL="457200" indent="-457200">
              <a:buFont typeface="Arial" panose="020B0604020202020204" pitchFamily="34" charset="0"/>
              <a:buChar char="•"/>
            </a:pPr>
            <a:r>
              <a:rPr lang="en-GB" sz="2400" dirty="0"/>
              <a:t>Commissioning</a:t>
            </a:r>
          </a:p>
          <a:p>
            <a:pPr marL="457200" indent="-457200">
              <a:buFont typeface="Arial" panose="020B0604020202020204" pitchFamily="34" charset="0"/>
              <a:buChar char="•"/>
            </a:pPr>
            <a:r>
              <a:rPr lang="en-GB" sz="2400" dirty="0"/>
              <a:t>SIGN choose a chair</a:t>
            </a:r>
          </a:p>
          <a:p>
            <a:pPr marL="457200" indent="-457200">
              <a:buFont typeface="Arial" panose="020B0604020202020204" pitchFamily="34" charset="0"/>
              <a:buChar char="•"/>
            </a:pPr>
            <a:r>
              <a:rPr lang="en-GB" sz="2400" dirty="0"/>
              <a:t>Institution stakeholders identified/open invite</a:t>
            </a:r>
          </a:p>
          <a:p>
            <a:pPr marL="457200" indent="-457200">
              <a:buFont typeface="Arial" panose="020B0604020202020204" pitchFamily="34" charset="0"/>
              <a:buChar char="•"/>
            </a:pPr>
            <a:r>
              <a:rPr lang="en-GB" sz="2400" dirty="0"/>
              <a:t>Group members identified and confirmed</a:t>
            </a:r>
          </a:p>
          <a:p>
            <a:pPr marL="457200" indent="-457200">
              <a:buFont typeface="Arial" panose="020B0604020202020204" pitchFamily="34" charset="0"/>
              <a:buChar char="•"/>
            </a:pPr>
            <a:r>
              <a:rPr lang="en-GB" sz="2400" dirty="0"/>
              <a:t>1st meeting convened (Feb 2020)</a:t>
            </a:r>
          </a:p>
          <a:p>
            <a:pPr marL="457200" indent="-457200">
              <a:buFont typeface="Arial" panose="020B0604020202020204" pitchFamily="34" charset="0"/>
              <a:buChar char="•"/>
            </a:pPr>
            <a:endParaRPr lang="en-GB" sz="2400" dirty="0"/>
          </a:p>
        </p:txBody>
      </p:sp>
    </p:spTree>
    <p:extLst>
      <p:ext uri="{BB962C8B-B14F-4D97-AF65-F5344CB8AC3E}">
        <p14:creationId xmlns:p14="http://schemas.microsoft.com/office/powerpoint/2010/main" val="1084013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Challenges </a:t>
            </a:r>
          </a:p>
        </p:txBody>
      </p:sp>
      <p:sp>
        <p:nvSpPr>
          <p:cNvPr id="3" name="Content Placeholder 2"/>
          <p:cNvSpPr>
            <a:spLocks noGrp="1"/>
          </p:cNvSpPr>
          <p:nvPr>
            <p:ph sz="quarter" idx="12"/>
          </p:nvPr>
        </p:nvSpPr>
        <p:spPr/>
        <p:txBody>
          <a:bodyPr/>
          <a:lstStyle/>
          <a:p>
            <a:pPr marL="457200" indent="-457200">
              <a:buFont typeface="Arial" panose="020B0604020202020204" pitchFamily="34" charset="0"/>
              <a:buChar char="•"/>
            </a:pPr>
            <a:r>
              <a:rPr lang="en-GB" dirty="0"/>
              <a:t>Limited resources</a:t>
            </a:r>
          </a:p>
          <a:p>
            <a:pPr marL="457200" indent="-457200">
              <a:buFont typeface="Arial" panose="020B0604020202020204" pitchFamily="34" charset="0"/>
              <a:buChar char="•"/>
            </a:pPr>
            <a:r>
              <a:rPr lang="en-GB" dirty="0"/>
              <a:t>Staff pressures</a:t>
            </a:r>
          </a:p>
          <a:p>
            <a:pPr marL="457200" indent="-457200">
              <a:buFont typeface="Arial" panose="020B0604020202020204" pitchFamily="34" charset="0"/>
              <a:buChar char="•"/>
            </a:pPr>
            <a:r>
              <a:rPr lang="en-GB" dirty="0"/>
              <a:t>NICE 97</a:t>
            </a:r>
          </a:p>
          <a:p>
            <a:endParaRPr lang="en-GB" dirty="0"/>
          </a:p>
        </p:txBody>
      </p:sp>
    </p:spTree>
    <p:extLst>
      <p:ext uri="{BB962C8B-B14F-4D97-AF65-F5344CB8AC3E}">
        <p14:creationId xmlns:p14="http://schemas.microsoft.com/office/powerpoint/2010/main" val="1196389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GB"/>
              <a:t>Development overview and timescales</a:t>
            </a:r>
            <a:endParaRPr lang="en-GB" dirty="0"/>
          </a:p>
        </p:txBody>
      </p:sp>
      <p:graphicFrame>
        <p:nvGraphicFramePr>
          <p:cNvPr id="10" name="Content Placeholder 7"/>
          <p:cNvGraphicFramePr>
            <a:graphicFrameLocks noGrp="1"/>
          </p:cNvGraphicFramePr>
          <p:nvPr>
            <p:ph idx="1"/>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995518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2193</Words>
  <Application>Microsoft Office PowerPoint</Application>
  <PresentationFormat>Widescreen</PresentationFormat>
  <Paragraphs>374</Paragraphs>
  <Slides>46</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46</vt:i4>
      </vt:variant>
    </vt:vector>
  </HeadingPairs>
  <TitlesOfParts>
    <vt:vector size="54" baseType="lpstr">
      <vt:lpstr>Aptos</vt:lpstr>
      <vt:lpstr>Aptos Display</vt:lpstr>
      <vt:lpstr>Arial</vt:lpstr>
      <vt:lpstr>Calibri</vt:lpstr>
      <vt:lpstr>Calibri Light</vt:lpstr>
      <vt:lpstr>Myriad Pro</vt:lpstr>
      <vt:lpstr>Times New Roman</vt:lpstr>
      <vt:lpstr>Office Theme</vt:lpstr>
      <vt:lpstr>PowerPoint Presentation</vt:lpstr>
      <vt:lpstr> The Need for this guideline </vt:lpstr>
      <vt:lpstr>Aim of the guideline </vt:lpstr>
      <vt:lpstr>Progress and Strategic Driver Since 2006</vt:lpstr>
      <vt:lpstr>Developing the guideline</vt:lpstr>
      <vt:lpstr>Proposal form</vt:lpstr>
      <vt:lpstr>Next steps</vt:lpstr>
      <vt:lpstr>Challenges </vt:lpstr>
      <vt:lpstr>Development overview and timescales</vt:lpstr>
      <vt:lpstr>Development overview and timescales</vt:lpstr>
      <vt:lpstr>Involving people with lived experience</vt:lpstr>
      <vt:lpstr>Engagement with third sector organisations </vt:lpstr>
      <vt:lpstr>Key issues highlighted from submissions </vt:lpstr>
      <vt:lpstr>Representation on guideline group</vt:lpstr>
      <vt:lpstr>Direct engagement with people with dementia</vt:lpstr>
      <vt:lpstr>Open meeting and comments</vt:lpstr>
      <vt:lpstr>PowerPoint Presentation</vt:lpstr>
      <vt:lpstr>Person-centred guidance</vt:lpstr>
      <vt:lpstr>Involving people with dementia and carers in development of plain language version</vt:lpstr>
      <vt:lpstr>Patient Version of Guideline</vt:lpstr>
      <vt:lpstr>The guideline</vt:lpstr>
      <vt:lpstr>The Sections</vt:lpstr>
      <vt:lpstr>Recommendations</vt:lpstr>
      <vt:lpstr>Key recommendation 1:Identification and diagnosis of dementia </vt:lpstr>
      <vt:lpstr>Key recommendation 2: Anticipatory (Future) care planning </vt:lpstr>
      <vt:lpstr>Key recommendation 3: Post diagnostic support </vt:lpstr>
      <vt:lpstr>Key recommendation 4: Grief and dementia </vt:lpstr>
      <vt:lpstr>Key recommendation 5: Non-pharmacological approaches for distressed behaviours </vt:lpstr>
      <vt:lpstr>Key recommendation 5: Non-pharmacological approaches for distressed behaviours </vt:lpstr>
      <vt:lpstr>Key recommendation 6: Changing needs of people with dementia </vt:lpstr>
      <vt:lpstr>Research Recommendations</vt:lpstr>
      <vt:lpstr>How the evidence we have shaped the guideline</vt:lpstr>
      <vt:lpstr>Limitations of the evidence base </vt:lpstr>
      <vt:lpstr>Opportunities for further study: Overview</vt:lpstr>
      <vt:lpstr>Opportunities for further study: Dementia diagnosis</vt:lpstr>
      <vt:lpstr>Opportunities for further study: Brief screening tools</vt:lpstr>
      <vt:lpstr>Opportunities for further study: Remote assessment </vt:lpstr>
      <vt:lpstr>Opportunities for further study: Fluid Biomarkers</vt:lpstr>
      <vt:lpstr>Opportunities for further study: Postdiagnostic support </vt:lpstr>
      <vt:lpstr>Opportunities for further study: Distressed behaviours </vt:lpstr>
      <vt:lpstr>Opportunities for further study: Grief and Dementia</vt:lpstr>
      <vt:lpstr>Opportunities for further study: Changing needs</vt:lpstr>
      <vt:lpstr>Opportunities for further study: Anticipatory care planning </vt:lpstr>
      <vt:lpstr>Next steps</vt:lpstr>
      <vt:lpstr>Implementation</vt:lpstr>
      <vt:lpstr>Questions and comments</vt:lpstr>
    </vt:vector>
  </TitlesOfParts>
  <Company>NHS Tayside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Davidson</dc:creator>
  <cp:lastModifiedBy>Helen Davidson</cp:lastModifiedBy>
  <cp:revision>1</cp:revision>
  <dcterms:created xsi:type="dcterms:W3CDTF">2024-07-04T11:21:45Z</dcterms:created>
  <dcterms:modified xsi:type="dcterms:W3CDTF">2024-07-04T11:22:03Z</dcterms:modified>
</cp:coreProperties>
</file>